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70" r:id="rId6"/>
    <p:sldId id="260" r:id="rId7"/>
    <p:sldId id="261" r:id="rId8"/>
    <p:sldId id="263" r:id="rId9"/>
    <p:sldId id="262" r:id="rId10"/>
    <p:sldId id="271" r:id="rId11"/>
    <p:sldId id="264" r:id="rId12"/>
    <p:sldId id="265" r:id="rId13"/>
    <p:sldId id="266" r:id="rId14"/>
    <p:sldId id="272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4F6E"/>
    <a:srgbClr val="6B8B71"/>
    <a:srgbClr val="ADC0C7"/>
    <a:srgbClr val="D1D1BD"/>
    <a:srgbClr val="2F809C"/>
    <a:srgbClr val="89D265"/>
    <a:srgbClr val="1F5B2D"/>
    <a:srgbClr val="F1EDDE"/>
    <a:srgbClr val="89D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88" autoAdjust="0"/>
  </p:normalViewPr>
  <p:slideViewPr>
    <p:cSldViewPr snapToGrid="0">
      <p:cViewPr varScale="1">
        <p:scale>
          <a:sx n="62" d="100"/>
          <a:sy n="62" d="100"/>
        </p:scale>
        <p:origin x="4050" y="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0066-F5DC-4E8E-BDC3-BA4F6776B00E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CFE7-DB41-457E-B257-A92EC5FD0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7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 descr="A picture containing building, floor, street&#10;&#10;Description automatically generated">
            <a:extLst>
              <a:ext uri="{FF2B5EF4-FFF2-40B4-BE49-F238E27FC236}">
                <a16:creationId xmlns:a16="http://schemas.microsoft.com/office/drawing/2014/main" id="{5F6B768E-4AF8-4D25-9629-04D4C95226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5417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5B54A7-878C-4009-95ED-67FA80FDB7C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1A21F9-E072-47E9-BECC-E54AE3456DD4}"/>
              </a:ext>
            </a:extLst>
          </p:cNvPr>
          <p:cNvSpPr/>
          <p:nvPr userDrawn="1"/>
        </p:nvSpPr>
        <p:spPr>
          <a:xfrm>
            <a:off x="0" y="5171768"/>
            <a:ext cx="12192000" cy="1686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A3864E-D373-4807-8F75-5AB850B4DB2A}"/>
              </a:ext>
            </a:extLst>
          </p:cNvPr>
          <p:cNvGrpSpPr/>
          <p:nvPr userDrawn="1"/>
        </p:nvGrpSpPr>
        <p:grpSpPr>
          <a:xfrm>
            <a:off x="1254299" y="761018"/>
            <a:ext cx="4330765" cy="2095808"/>
            <a:chOff x="534578" y="349250"/>
            <a:chExt cx="6423026" cy="310832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0ED7D2B-44EC-47A2-BDEA-CE9C31464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64C384-7252-4F64-84DA-18E53B130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99F3082-BE72-40B6-9841-2CF233146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BB364D0-C854-4300-AEFD-99BB86C2B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BACBE7-7B15-4603-B866-C49D1178D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9F18A9F-F986-4E20-8390-1D18E812B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882AC25-9516-4099-B695-57FA8F717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E88F4D3-27C1-4831-A83A-78534604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2A3F40C-1356-4F9A-AC73-FEE2069C4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8" y="420688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57E6B7E-34DE-4063-928C-0FDA80D6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41" y="420688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2724AAE9-707C-4C77-818D-0E7F7285B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78" y="2520950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774FAB1-E533-44F9-A045-EA41D4C8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28" y="2520950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11B0CCE-2E8A-496B-A81F-09169C62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91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6BD331E-A8B6-4EA7-81B9-8E1F9BC61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55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759DDD7-4D74-43E8-BC6D-01AA05606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478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81EEB8F-E678-4F35-BD7B-E5A630636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7616" y="2520950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3EA61A1-85A6-49B4-9401-F40CEEFDC7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5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1297154-80A0-486A-8A5B-97CB56512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78" y="2520950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185A5079-F6A3-44C1-8639-50526BDD6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3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BABD2D3-2196-4380-A3D4-107878AB4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816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8A49C29-C7A4-4C7B-B11C-D31824EBF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EF1548E2-4F21-4BDB-ABB9-DA478029F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528" y="2520950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77893C8-5ACF-4757-B648-DB4842DA6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716" y="2520950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A57DB3C-9FCC-497D-9DC4-1029DF285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753" y="2520950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B067A0E1-69F2-4587-9A60-65CEDDBCC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7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E46EB01A-165D-4368-9493-0B74550E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65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873DDC8F-D741-4B1D-BC6E-673E7E1D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03" y="2520950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5116B405-A700-4081-B9F9-A3E7829D4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603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F1A4EC88-BF9F-48E4-B780-57BF525DE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78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A8F147B0-51EA-4065-AECA-CBB1EC62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903" y="2516188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DEB81171-A75A-4046-93BD-3DFE56182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4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147AB5D0-CA57-4A88-A120-7CFBD9E89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40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983CF46-672D-4A67-8EA4-EB98F3898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03" y="2516188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6EB7E80-217A-4AC4-9835-3373ED48F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128" y="2520950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6C288CCB-E2F6-40C6-B267-1785A39DF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441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2B2F2341-1C54-4882-8685-21689579A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4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2627E0C7-E97B-4EC0-AAD5-621BB69C5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41" y="2520950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F1828C43-29C6-42BE-B55D-44B29ACE1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616" y="2520950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133043A8-F91D-423E-AFA9-57020A14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478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090C8B8B-31E3-41A6-8CCD-93525367D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41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45B36A0F-D5E9-4173-BCB5-8BEB6B9DF8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0666" y="2516188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2EF07E24-4B5C-4E8D-AE4C-99B214455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80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B57FDDCF-B378-49E2-874F-498D26BF2C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53" y="349250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5C4F22FD-FA86-4514-A9EC-88952ED76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66" y="349250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F8732040-6212-4DDE-A5AD-B5FB327C2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553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4B33C269-405F-4055-8EB5-F677B110C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16" y="349250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685032EA-9352-4599-8101-7BCDB39CA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903" y="349250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FB821D9A-2DCC-4A7F-9223-0B0E00DAA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91" y="349250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3">
              <a:extLst>
                <a:ext uri="{FF2B5EF4-FFF2-40B4-BE49-F238E27FC236}">
                  <a16:creationId xmlns:a16="http://schemas.microsoft.com/office/drawing/2014/main" id="{21FED500-B421-4D8A-BFD0-C423C1BC1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03" y="420688"/>
              <a:ext cx="52388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3910BB8-4764-4E7E-A5BD-464EEEAFE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028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AB4525B7-6729-4184-8233-8F74205D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278" y="349250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ED165FA9-F618-45FB-B74E-A487B1DAE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5366" y="349250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18CD4138-0207-4B18-BA40-0962A53D4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378" y="349250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88E7AFE8-5F84-401A-BE9D-DFA301511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41" y="349250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FA5F1D75-233C-49C7-B6FD-978C03F1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553" y="349250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B01D7A31-1960-4602-9B34-97B42F306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728" y="349250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DD7DEE9F-EED6-4E5E-8604-AC282E349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278" y="349250"/>
              <a:ext cx="15875" cy="195263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743F08EE-6A95-4429-8127-F87A6D546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478" y="349250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82384FC0-CEAB-48E0-8C29-8BCB7B61A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8" y="349250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4">
              <a:extLst>
                <a:ext uri="{FF2B5EF4-FFF2-40B4-BE49-F238E27FC236}">
                  <a16:creationId xmlns:a16="http://schemas.microsoft.com/office/drawing/2014/main" id="{9B2198E0-BBEA-4C38-B44F-7BDE13874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578" y="420688"/>
              <a:ext cx="55563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0ED71012-2DD4-44C7-87C6-97778CC0B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666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1BA0BC33-C063-40EE-909C-6951AC2A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753" y="349250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162D7793-8B8B-4357-BCDD-8D707D9F4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941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23DA9030-4DBF-46ED-881C-1F014C1D27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203" y="349250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id="{4326656E-C374-410E-9C34-8D7C6112E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53" y="349250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DB488089-7146-46FF-8EAC-1FC0B1CEE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316" y="349250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AAEFF26B-1614-47FE-B3A7-76CCD299B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791" y="349250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2">
              <a:extLst>
                <a:ext uri="{FF2B5EF4-FFF2-40B4-BE49-F238E27FC236}">
                  <a16:creationId xmlns:a16="http://schemas.microsoft.com/office/drawing/2014/main" id="{18E6496A-3EE4-4ABB-9C74-097B42B0A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703" y="349250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3">
              <a:extLst>
                <a:ext uri="{FF2B5EF4-FFF2-40B4-BE49-F238E27FC236}">
                  <a16:creationId xmlns:a16="http://schemas.microsoft.com/office/drawing/2014/main" id="{D3E0DBF6-3DF8-46DE-83F4-ECD67774C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78" y="2928938"/>
              <a:ext cx="6403975" cy="528638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C23206F4-438F-4430-85B6-0969674C5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928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9 w 48"/>
                <a:gd name="T3" fmla="*/ 35 h 50"/>
                <a:gd name="T4" fmla="*/ 9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9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9 w 48"/>
                <a:gd name="T21" fmla="*/ 9 h 50"/>
                <a:gd name="T22" fmla="*/ 9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9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7BBC6C57-1098-4B28-A690-40E7DE0B0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03" y="3113088"/>
              <a:ext cx="134938" cy="188913"/>
            </a:xfrm>
            <a:custGeom>
              <a:avLst/>
              <a:gdLst>
                <a:gd name="T0" fmla="*/ 23 w 85"/>
                <a:gd name="T1" fmla="*/ 0 h 119"/>
                <a:gd name="T2" fmla="*/ 23 w 85"/>
                <a:gd name="T3" fmla="*/ 98 h 119"/>
                <a:gd name="T4" fmla="*/ 85 w 85"/>
                <a:gd name="T5" fmla="*/ 98 h 119"/>
                <a:gd name="T6" fmla="*/ 85 w 85"/>
                <a:gd name="T7" fmla="*/ 119 h 119"/>
                <a:gd name="T8" fmla="*/ 0 w 85"/>
                <a:gd name="T9" fmla="*/ 119 h 119"/>
                <a:gd name="T10" fmla="*/ 0 w 85"/>
                <a:gd name="T11" fmla="*/ 0 h 119"/>
                <a:gd name="T12" fmla="*/ 23 w 85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23" y="0"/>
                  </a:moveTo>
                  <a:lnTo>
                    <a:pt x="23" y="98"/>
                  </a:lnTo>
                  <a:lnTo>
                    <a:pt x="85" y="98"/>
                  </a:lnTo>
                  <a:lnTo>
                    <a:pt x="85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id="{3E6DA7F2-8D1E-4A8F-96C8-2AA609953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60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5 w 133"/>
                <a:gd name="T3" fmla="*/ 96 h 119"/>
                <a:gd name="T4" fmla="*/ 23 w 133"/>
                <a:gd name="T5" fmla="*/ 119 h 119"/>
                <a:gd name="T6" fmla="*/ 0 w 133"/>
                <a:gd name="T7" fmla="*/ 119 h 119"/>
                <a:gd name="T8" fmla="*/ 54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6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7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5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6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7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id="{A6EA30F9-4BDB-466D-BA54-4B99B30E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03" y="3113088"/>
              <a:ext cx="155575" cy="188913"/>
            </a:xfrm>
            <a:custGeom>
              <a:avLst/>
              <a:gdLst>
                <a:gd name="T0" fmla="*/ 76 w 98"/>
                <a:gd name="T1" fmla="*/ 0 h 119"/>
                <a:gd name="T2" fmla="*/ 98 w 98"/>
                <a:gd name="T3" fmla="*/ 0 h 119"/>
                <a:gd name="T4" fmla="*/ 98 w 98"/>
                <a:gd name="T5" fmla="*/ 119 h 119"/>
                <a:gd name="T6" fmla="*/ 84 w 98"/>
                <a:gd name="T7" fmla="*/ 119 h 119"/>
                <a:gd name="T8" fmla="*/ 84 w 98"/>
                <a:gd name="T9" fmla="*/ 119 h 119"/>
                <a:gd name="T10" fmla="*/ 22 w 98"/>
                <a:gd name="T11" fmla="*/ 38 h 119"/>
                <a:gd name="T12" fmla="*/ 22 w 98"/>
                <a:gd name="T13" fmla="*/ 119 h 119"/>
                <a:gd name="T14" fmla="*/ 0 w 98"/>
                <a:gd name="T15" fmla="*/ 119 h 119"/>
                <a:gd name="T16" fmla="*/ 0 w 98"/>
                <a:gd name="T17" fmla="*/ 0 h 119"/>
                <a:gd name="T18" fmla="*/ 17 w 98"/>
                <a:gd name="T19" fmla="*/ 0 h 119"/>
                <a:gd name="T20" fmla="*/ 76 w 98"/>
                <a:gd name="T21" fmla="*/ 74 h 119"/>
                <a:gd name="T22" fmla="*/ 76 w 98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9">
                  <a:moveTo>
                    <a:pt x="76" y="0"/>
                  </a:moveTo>
                  <a:lnTo>
                    <a:pt x="98" y="0"/>
                  </a:lnTo>
                  <a:lnTo>
                    <a:pt x="98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22" y="38"/>
                  </a:lnTo>
                  <a:lnTo>
                    <a:pt x="22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2C4953B0-B571-470C-BF3B-F0B9B3E05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78" y="3113088"/>
              <a:ext cx="153988" cy="188913"/>
            </a:xfrm>
            <a:custGeom>
              <a:avLst/>
              <a:gdLst>
                <a:gd name="T0" fmla="*/ 75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5 w 97"/>
                <a:gd name="T21" fmla="*/ 74 h 119"/>
                <a:gd name="T22" fmla="*/ 75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5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5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9">
              <a:extLst>
                <a:ext uri="{FF2B5EF4-FFF2-40B4-BE49-F238E27FC236}">
                  <a16:creationId xmlns:a16="http://schemas.microsoft.com/office/drawing/2014/main" id="{372F0BB4-8291-48C2-9456-57CCFA29F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03" y="3113088"/>
              <a:ext cx="34925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0D129F43-E780-4E86-B97C-9B218A2E0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113088"/>
              <a:ext cx="158750" cy="188913"/>
            </a:xfrm>
            <a:custGeom>
              <a:avLst/>
              <a:gdLst>
                <a:gd name="T0" fmla="*/ 76 w 100"/>
                <a:gd name="T1" fmla="*/ 0 h 119"/>
                <a:gd name="T2" fmla="*/ 100 w 100"/>
                <a:gd name="T3" fmla="*/ 0 h 119"/>
                <a:gd name="T4" fmla="*/ 100 w 100"/>
                <a:gd name="T5" fmla="*/ 119 h 119"/>
                <a:gd name="T6" fmla="*/ 86 w 100"/>
                <a:gd name="T7" fmla="*/ 119 h 119"/>
                <a:gd name="T8" fmla="*/ 86 w 100"/>
                <a:gd name="T9" fmla="*/ 119 h 119"/>
                <a:gd name="T10" fmla="*/ 24 w 100"/>
                <a:gd name="T11" fmla="*/ 38 h 119"/>
                <a:gd name="T12" fmla="*/ 24 w 100"/>
                <a:gd name="T13" fmla="*/ 119 h 119"/>
                <a:gd name="T14" fmla="*/ 0 w 100"/>
                <a:gd name="T15" fmla="*/ 119 h 119"/>
                <a:gd name="T16" fmla="*/ 0 w 100"/>
                <a:gd name="T17" fmla="*/ 0 h 119"/>
                <a:gd name="T18" fmla="*/ 19 w 100"/>
                <a:gd name="T19" fmla="*/ 0 h 119"/>
                <a:gd name="T20" fmla="*/ 76 w 100"/>
                <a:gd name="T21" fmla="*/ 74 h 119"/>
                <a:gd name="T22" fmla="*/ 76 w 10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19">
                  <a:moveTo>
                    <a:pt x="76" y="0"/>
                  </a:moveTo>
                  <a:lnTo>
                    <a:pt x="100" y="0"/>
                  </a:lnTo>
                  <a:lnTo>
                    <a:pt x="100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24" y="38"/>
                  </a:lnTo>
                  <a:lnTo>
                    <a:pt x="24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6904F895-C4FC-4C9B-BE99-BA89DC54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616" y="3106738"/>
              <a:ext cx="177800" cy="200025"/>
            </a:xfrm>
            <a:custGeom>
              <a:avLst/>
              <a:gdLst>
                <a:gd name="T0" fmla="*/ 40 w 47"/>
                <a:gd name="T1" fmla="*/ 14 h 53"/>
                <a:gd name="T2" fmla="*/ 27 w 47"/>
                <a:gd name="T3" fmla="*/ 9 h 53"/>
                <a:gd name="T4" fmla="*/ 10 w 47"/>
                <a:gd name="T5" fmla="*/ 28 h 53"/>
                <a:gd name="T6" fmla="*/ 27 w 47"/>
                <a:gd name="T7" fmla="*/ 44 h 53"/>
                <a:gd name="T8" fmla="*/ 38 w 47"/>
                <a:gd name="T9" fmla="*/ 40 h 53"/>
                <a:gd name="T10" fmla="*/ 38 w 47"/>
                <a:gd name="T11" fmla="*/ 31 h 53"/>
                <a:gd name="T12" fmla="*/ 25 w 47"/>
                <a:gd name="T13" fmla="*/ 31 h 53"/>
                <a:gd name="T14" fmla="*/ 25 w 47"/>
                <a:gd name="T15" fmla="*/ 23 h 53"/>
                <a:gd name="T16" fmla="*/ 47 w 47"/>
                <a:gd name="T17" fmla="*/ 23 h 53"/>
                <a:gd name="T18" fmla="*/ 47 w 47"/>
                <a:gd name="T19" fmla="*/ 44 h 53"/>
                <a:gd name="T20" fmla="*/ 27 w 47"/>
                <a:gd name="T21" fmla="*/ 53 h 53"/>
                <a:gd name="T22" fmla="*/ 0 w 47"/>
                <a:gd name="T23" fmla="*/ 28 h 53"/>
                <a:gd name="T24" fmla="*/ 27 w 47"/>
                <a:gd name="T25" fmla="*/ 0 h 53"/>
                <a:gd name="T26" fmla="*/ 46 w 47"/>
                <a:gd name="T27" fmla="*/ 8 h 53"/>
                <a:gd name="T28" fmla="*/ 40 w 47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3">
                  <a:moveTo>
                    <a:pt x="40" y="14"/>
                  </a:moveTo>
                  <a:cubicBezTo>
                    <a:pt x="36" y="11"/>
                    <a:pt x="31" y="9"/>
                    <a:pt x="27" y="9"/>
                  </a:cubicBezTo>
                  <a:cubicBezTo>
                    <a:pt x="16" y="9"/>
                    <a:pt x="10" y="17"/>
                    <a:pt x="10" y="28"/>
                  </a:cubicBezTo>
                  <a:cubicBezTo>
                    <a:pt x="10" y="36"/>
                    <a:pt x="15" y="44"/>
                    <a:pt x="27" y="44"/>
                  </a:cubicBezTo>
                  <a:cubicBezTo>
                    <a:pt x="31" y="44"/>
                    <a:pt x="34" y="43"/>
                    <a:pt x="3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50"/>
                    <a:pt x="36" y="53"/>
                    <a:pt x="27" y="53"/>
                  </a:cubicBezTo>
                  <a:cubicBezTo>
                    <a:pt x="8" y="53"/>
                    <a:pt x="0" y="41"/>
                    <a:pt x="0" y="28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0" y="3"/>
                    <a:pt x="46" y="8"/>
                  </a:cubicBez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417A33F6-0399-4C1A-9090-EC3BF6DA9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853" y="3113088"/>
              <a:ext cx="158750" cy="188913"/>
            </a:xfrm>
            <a:custGeom>
              <a:avLst/>
              <a:gdLst>
                <a:gd name="T0" fmla="*/ 16 w 42"/>
                <a:gd name="T1" fmla="*/ 8 h 50"/>
                <a:gd name="T2" fmla="*/ 0 w 42"/>
                <a:gd name="T3" fmla="*/ 8 h 50"/>
                <a:gd name="T4" fmla="*/ 0 w 42"/>
                <a:gd name="T5" fmla="*/ 0 h 50"/>
                <a:gd name="T6" fmla="*/ 42 w 42"/>
                <a:gd name="T7" fmla="*/ 0 h 50"/>
                <a:gd name="T8" fmla="*/ 42 w 42"/>
                <a:gd name="T9" fmla="*/ 8 h 50"/>
                <a:gd name="T10" fmla="*/ 26 w 42"/>
                <a:gd name="T11" fmla="*/ 8 h 50"/>
                <a:gd name="T12" fmla="*/ 26 w 42"/>
                <a:gd name="T13" fmla="*/ 50 h 50"/>
                <a:gd name="T14" fmla="*/ 16 w 42"/>
                <a:gd name="T15" fmla="*/ 50 h 50"/>
                <a:gd name="T16" fmla="*/ 16 w 42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9552C469-FEE8-44BB-B556-FF4B0FAB6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716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9 w 52"/>
                <a:gd name="T11" fmla="*/ 26 h 52"/>
                <a:gd name="T12" fmla="*/ 26 w 52"/>
                <a:gd name="T13" fmla="*/ 43 h 52"/>
                <a:gd name="T14" fmla="*/ 42 w 52"/>
                <a:gd name="T15" fmla="*/ 26 h 52"/>
                <a:gd name="T16" fmla="*/ 26 w 52"/>
                <a:gd name="T17" fmla="*/ 8 h 52"/>
                <a:gd name="T18" fmla="*/ 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1" y="39"/>
                    <a:pt x="43" y="52"/>
                    <a:pt x="26" y="52"/>
                  </a:cubicBezTo>
                  <a:cubicBezTo>
                    <a:pt x="8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9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2" y="26"/>
                  </a:cubicBezTo>
                  <a:cubicBezTo>
                    <a:pt x="42" y="18"/>
                    <a:pt x="38" y="8"/>
                    <a:pt x="26" y="8"/>
                  </a:cubicBezTo>
                  <a:cubicBezTo>
                    <a:pt x="14" y="8"/>
                    <a:pt x="9" y="18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E1DA660C-6CA4-49D2-9C4A-73690E1F0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66" y="3113088"/>
              <a:ext cx="200025" cy="188913"/>
            </a:xfrm>
            <a:custGeom>
              <a:avLst/>
              <a:gdLst>
                <a:gd name="T0" fmla="*/ 102 w 126"/>
                <a:gd name="T1" fmla="*/ 34 h 119"/>
                <a:gd name="T2" fmla="*/ 64 w 126"/>
                <a:gd name="T3" fmla="*/ 84 h 119"/>
                <a:gd name="T4" fmla="*/ 59 w 126"/>
                <a:gd name="T5" fmla="*/ 84 h 119"/>
                <a:gd name="T6" fmla="*/ 21 w 126"/>
                <a:gd name="T7" fmla="*/ 34 h 119"/>
                <a:gd name="T8" fmla="*/ 21 w 126"/>
                <a:gd name="T9" fmla="*/ 119 h 119"/>
                <a:gd name="T10" fmla="*/ 0 w 126"/>
                <a:gd name="T11" fmla="*/ 119 h 119"/>
                <a:gd name="T12" fmla="*/ 0 w 126"/>
                <a:gd name="T13" fmla="*/ 0 h 119"/>
                <a:gd name="T14" fmla="*/ 24 w 126"/>
                <a:gd name="T15" fmla="*/ 0 h 119"/>
                <a:gd name="T16" fmla="*/ 62 w 126"/>
                <a:gd name="T17" fmla="*/ 50 h 119"/>
                <a:gd name="T18" fmla="*/ 100 w 126"/>
                <a:gd name="T19" fmla="*/ 0 h 119"/>
                <a:gd name="T20" fmla="*/ 126 w 126"/>
                <a:gd name="T21" fmla="*/ 0 h 119"/>
                <a:gd name="T22" fmla="*/ 126 w 126"/>
                <a:gd name="T23" fmla="*/ 119 h 119"/>
                <a:gd name="T24" fmla="*/ 102 w 126"/>
                <a:gd name="T25" fmla="*/ 119 h 119"/>
                <a:gd name="T26" fmla="*/ 102 w 126"/>
                <a:gd name="T2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9">
                  <a:moveTo>
                    <a:pt x="102" y="34"/>
                  </a:moveTo>
                  <a:lnTo>
                    <a:pt x="64" y="84"/>
                  </a:lnTo>
                  <a:lnTo>
                    <a:pt x="59" y="84"/>
                  </a:lnTo>
                  <a:lnTo>
                    <a:pt x="21" y="34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2" y="50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26" y="119"/>
                  </a:lnTo>
                  <a:lnTo>
                    <a:pt x="102" y="119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29500360-992E-4674-9C53-781238424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216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6">
              <a:extLst>
                <a:ext uri="{FF2B5EF4-FFF2-40B4-BE49-F238E27FC236}">
                  <a16:creationId xmlns:a16="http://schemas.microsoft.com/office/drawing/2014/main" id="{948013F8-ECBC-404D-BD2C-A2C3F3232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466" y="3113088"/>
              <a:ext cx="166688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8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0FAF839C-8679-4BCC-8919-E48F7FB0EF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441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30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30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8">
              <a:extLst>
                <a:ext uri="{FF2B5EF4-FFF2-40B4-BE49-F238E27FC236}">
                  <a16:creationId xmlns:a16="http://schemas.microsoft.com/office/drawing/2014/main" id="{3DA8B209-D992-4667-8E39-21FD056CE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478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id="{493A512A-1084-4884-9BD3-D3B382BB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03" y="3113088"/>
              <a:ext cx="287338" cy="188913"/>
            </a:xfrm>
            <a:custGeom>
              <a:avLst/>
              <a:gdLst>
                <a:gd name="T0" fmla="*/ 138 w 181"/>
                <a:gd name="T1" fmla="*/ 119 h 119"/>
                <a:gd name="T2" fmla="*/ 119 w 181"/>
                <a:gd name="T3" fmla="*/ 119 h 119"/>
                <a:gd name="T4" fmla="*/ 105 w 181"/>
                <a:gd name="T5" fmla="*/ 81 h 119"/>
                <a:gd name="T6" fmla="*/ 90 w 181"/>
                <a:gd name="T7" fmla="*/ 43 h 119"/>
                <a:gd name="T8" fmla="*/ 79 w 181"/>
                <a:gd name="T9" fmla="*/ 81 h 119"/>
                <a:gd name="T10" fmla="*/ 64 w 181"/>
                <a:gd name="T11" fmla="*/ 119 h 119"/>
                <a:gd name="T12" fmla="*/ 45 w 181"/>
                <a:gd name="T13" fmla="*/ 119 h 119"/>
                <a:gd name="T14" fmla="*/ 0 w 181"/>
                <a:gd name="T15" fmla="*/ 0 h 119"/>
                <a:gd name="T16" fmla="*/ 26 w 181"/>
                <a:gd name="T17" fmla="*/ 0 h 119"/>
                <a:gd name="T18" fmla="*/ 55 w 181"/>
                <a:gd name="T19" fmla="*/ 86 h 119"/>
                <a:gd name="T20" fmla="*/ 83 w 181"/>
                <a:gd name="T21" fmla="*/ 0 h 119"/>
                <a:gd name="T22" fmla="*/ 98 w 181"/>
                <a:gd name="T23" fmla="*/ 0 h 119"/>
                <a:gd name="T24" fmla="*/ 128 w 181"/>
                <a:gd name="T25" fmla="*/ 86 h 119"/>
                <a:gd name="T26" fmla="*/ 155 w 181"/>
                <a:gd name="T27" fmla="*/ 0 h 119"/>
                <a:gd name="T28" fmla="*/ 181 w 181"/>
                <a:gd name="T29" fmla="*/ 0 h 119"/>
                <a:gd name="T30" fmla="*/ 138 w 181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9">
                  <a:moveTo>
                    <a:pt x="138" y="119"/>
                  </a:moveTo>
                  <a:lnTo>
                    <a:pt x="119" y="119"/>
                  </a:lnTo>
                  <a:lnTo>
                    <a:pt x="105" y="81"/>
                  </a:lnTo>
                  <a:lnTo>
                    <a:pt x="90" y="43"/>
                  </a:lnTo>
                  <a:lnTo>
                    <a:pt x="79" y="81"/>
                  </a:lnTo>
                  <a:lnTo>
                    <a:pt x="64" y="119"/>
                  </a:lnTo>
                  <a:lnTo>
                    <a:pt x="45" y="1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86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86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0">
              <a:extLst>
                <a:ext uri="{FF2B5EF4-FFF2-40B4-BE49-F238E27FC236}">
                  <a16:creationId xmlns:a16="http://schemas.microsoft.com/office/drawing/2014/main" id="{6579F1F6-6C8F-46A0-BC4A-35CB96848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191" y="3113088"/>
              <a:ext cx="46038" cy="60325"/>
            </a:xfrm>
            <a:custGeom>
              <a:avLst/>
              <a:gdLst>
                <a:gd name="T0" fmla="*/ 8 w 29"/>
                <a:gd name="T1" fmla="*/ 0 h 38"/>
                <a:gd name="T2" fmla="*/ 29 w 29"/>
                <a:gd name="T3" fmla="*/ 0 h 38"/>
                <a:gd name="T4" fmla="*/ 17 w 29"/>
                <a:gd name="T5" fmla="*/ 38 h 38"/>
                <a:gd name="T6" fmla="*/ 0 w 29"/>
                <a:gd name="T7" fmla="*/ 38 h 38"/>
                <a:gd name="T8" fmla="*/ 8 w 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lnTo>
                    <a:pt x="29" y="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32C84F04-11FC-410B-838A-4BA447DC4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4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2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4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2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8" y="8"/>
                    <a:pt x="22" y="8"/>
                  </a:cubicBezTo>
                  <a:cubicBezTo>
                    <a:pt x="15" y="8"/>
                    <a:pt x="12" y="11"/>
                    <a:pt x="12" y="15"/>
                  </a:cubicBezTo>
                  <a:cubicBezTo>
                    <a:pt x="12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4" y="43"/>
                    <a:pt x="34" y="37"/>
                  </a:cubicBezTo>
                  <a:cubicBezTo>
                    <a:pt x="34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3" y="0"/>
                    <a:pt x="22" y="0"/>
                  </a:cubicBezTo>
                  <a:cubicBezTo>
                    <a:pt x="30" y="0"/>
                    <a:pt x="38" y="2"/>
                    <a:pt x="42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2">
              <a:extLst>
                <a:ext uri="{FF2B5EF4-FFF2-40B4-BE49-F238E27FC236}">
                  <a16:creationId xmlns:a16="http://schemas.microsoft.com/office/drawing/2014/main" id="{022B340D-35CA-49FA-94BA-1CA520EC0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7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9DC1EC62-499B-4137-9DAA-A13484C27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503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29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4934556E-63EE-4E02-B8F2-69E2FAA831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428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5">
              <a:extLst>
                <a:ext uri="{FF2B5EF4-FFF2-40B4-BE49-F238E27FC236}">
                  <a16:creationId xmlns:a16="http://schemas.microsoft.com/office/drawing/2014/main" id="{DDBB232D-0FEA-4611-B8AF-B96EB4BBB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>
              <a:extLst>
                <a:ext uri="{FF2B5EF4-FFF2-40B4-BE49-F238E27FC236}">
                  <a16:creationId xmlns:a16="http://schemas.microsoft.com/office/drawing/2014/main" id="{D61495AE-60D9-4157-A367-6D1D4006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9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1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3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1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7" y="8"/>
                    <a:pt x="22" y="8"/>
                  </a:cubicBezTo>
                  <a:cubicBezTo>
                    <a:pt x="15" y="8"/>
                    <a:pt x="11" y="11"/>
                    <a:pt x="11" y="15"/>
                  </a:cubicBezTo>
                  <a:cubicBezTo>
                    <a:pt x="11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3" y="43"/>
                    <a:pt x="33" y="37"/>
                  </a:cubicBezTo>
                  <a:cubicBezTo>
                    <a:pt x="33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2" y="0"/>
                    <a:pt x="22" y="0"/>
                  </a:cubicBezTo>
                  <a:cubicBezTo>
                    <a:pt x="29" y="0"/>
                    <a:pt x="37" y="2"/>
                    <a:pt x="41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A98806AB-A0F6-436C-AE7F-3BDD927B4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16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10 w 48"/>
                <a:gd name="T3" fmla="*/ 35 h 50"/>
                <a:gd name="T4" fmla="*/ 10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10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10 w 48"/>
                <a:gd name="T21" fmla="*/ 9 h 50"/>
                <a:gd name="T22" fmla="*/ 10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10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8">
              <a:extLst>
                <a:ext uri="{FF2B5EF4-FFF2-40B4-BE49-F238E27FC236}">
                  <a16:creationId xmlns:a16="http://schemas.microsoft.com/office/drawing/2014/main" id="{1A6D4813-9A25-405A-B310-439E23452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541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51F36794-7882-4CA2-A5D1-0A2EB3F0E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791" y="3113088"/>
              <a:ext cx="165100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9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A362902F-A25A-42E3-9A5E-7C99A957F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766" y="3113088"/>
              <a:ext cx="153988" cy="188913"/>
            </a:xfrm>
            <a:custGeom>
              <a:avLst/>
              <a:gdLst>
                <a:gd name="T0" fmla="*/ 15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5 w 41"/>
                <a:gd name="T15" fmla="*/ 50 h 50"/>
                <a:gd name="T16" fmla="*/ 15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>
              <a:extLst>
                <a:ext uri="{FF2B5EF4-FFF2-40B4-BE49-F238E27FC236}">
                  <a16:creationId xmlns:a16="http://schemas.microsoft.com/office/drawing/2014/main" id="{2F0F2928-A5F1-4363-8367-4FC12377A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75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7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7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7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2">
              <a:extLst>
                <a:ext uri="{FF2B5EF4-FFF2-40B4-BE49-F238E27FC236}">
                  <a16:creationId xmlns:a16="http://schemas.microsoft.com/office/drawing/2014/main" id="{AA70E6EA-DE02-4FB6-855F-3C41EAA3C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9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3">
              <a:extLst>
                <a:ext uri="{FF2B5EF4-FFF2-40B4-BE49-F238E27FC236}">
                  <a16:creationId xmlns:a16="http://schemas.microsoft.com/office/drawing/2014/main" id="{DC093083-25D4-4B5B-A784-DE23D557C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703" y="3113088"/>
              <a:ext cx="33338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4">
              <a:extLst>
                <a:ext uri="{FF2B5EF4-FFF2-40B4-BE49-F238E27FC236}">
                  <a16:creationId xmlns:a16="http://schemas.microsoft.com/office/drawing/2014/main" id="{DFAF9FDB-6536-4683-9398-50E3C7665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203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4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3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10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5">
              <a:extLst>
                <a:ext uri="{FF2B5EF4-FFF2-40B4-BE49-F238E27FC236}">
                  <a16:creationId xmlns:a16="http://schemas.microsoft.com/office/drawing/2014/main" id="{D3FB7091-CCE6-4EFD-A800-7F5B30FD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2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7F7254-A216-4DED-94A5-C1D7FA013E09}"/>
              </a:ext>
            </a:extLst>
          </p:cNvPr>
          <p:cNvCxnSpPr/>
          <p:nvPr userDrawn="1"/>
        </p:nvCxnSpPr>
        <p:spPr>
          <a:xfrm>
            <a:off x="0" y="5171769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le 1">
            <a:extLst>
              <a:ext uri="{FF2B5EF4-FFF2-40B4-BE49-F238E27FC236}">
                <a16:creationId xmlns:a16="http://schemas.microsoft.com/office/drawing/2014/main" id="{20027760-1E9F-442B-9E1D-ED21EBD31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1213" y="3165987"/>
            <a:ext cx="10158984" cy="1582974"/>
          </a:xfrm>
        </p:spPr>
        <p:txBody>
          <a:bodyPr anchor="ctr" anchorCtr="0"/>
          <a:lstStyle>
            <a:lvl1pPr algn="l">
              <a:defRPr sz="480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id="{296FDD2D-9D3F-4D13-B741-234B9306C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1213" y="5552715"/>
            <a:ext cx="9144000" cy="92433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Presenter, Contact Information, Date</a:t>
            </a:r>
          </a:p>
        </p:txBody>
      </p:sp>
    </p:spTree>
    <p:extLst>
      <p:ext uri="{BB962C8B-B14F-4D97-AF65-F5344CB8AC3E}">
        <p14:creationId xmlns:p14="http://schemas.microsoft.com/office/powerpoint/2010/main" val="248303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05D2465-6CF1-437A-B207-5964E62AFB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C2CA64-EDD6-4804-9A09-3067C6341F7D}"/>
              </a:ext>
            </a:extLst>
          </p:cNvPr>
          <p:cNvSpPr/>
          <p:nvPr userDrawn="1"/>
        </p:nvSpPr>
        <p:spPr>
          <a:xfrm>
            <a:off x="0" y="0"/>
            <a:ext cx="12191999" cy="65777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0EA16-3C99-4899-8054-15D9254328EA}"/>
              </a:ext>
            </a:extLst>
          </p:cNvPr>
          <p:cNvGrpSpPr/>
          <p:nvPr userDrawn="1"/>
        </p:nvGrpSpPr>
        <p:grpSpPr>
          <a:xfrm>
            <a:off x="10319455" y="245038"/>
            <a:ext cx="1579357" cy="764306"/>
            <a:chOff x="534578" y="349250"/>
            <a:chExt cx="6423026" cy="310832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EC88AA6-4D04-44A6-B99B-5753721F9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28B02C6-8D60-4A8F-B969-CDBCE0308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394C07A-CC0B-4E76-AC1F-F0795858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443FC2A-6BE1-4F8A-8703-471E2738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A201B66-D4B0-4B73-9C93-607B44C3F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CABB303-B796-4EC6-AAE9-0A9D4F16F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1017882-974E-4D79-B813-2B8C57D2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ECBA0C6-5BFE-45B9-905B-D37337EF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ABC3E67-36E4-42CD-B235-B95C25408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8" y="420688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7DA64F7-87E4-419B-B903-21D6DF2A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41" y="420688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5DA9D4D-E917-4970-85D7-80D527B87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78" y="2520950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B1FB63F-95C1-4272-A810-DA70B4671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28" y="2520950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6AC8D10-D09D-4311-A522-7B8C187AB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91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63D0710-9EE5-4A43-98D6-AF73165C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55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17A921B-7A7A-4DDC-B476-EB051518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478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468BBE7-4B93-46C3-ADE3-228D132AD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7616" y="2520950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B35D86D-3A3C-42B8-8645-614D7E14B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5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5A115F4-58B1-44CF-85DB-2A8E3BA2E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78" y="2520950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8312075-5E03-498F-9C26-69ABFBA2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3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6F14D9-DE7A-4865-B628-9D6BDB70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816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E8B6D9D-6097-4917-833A-609170F63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0450CDC-9074-4447-8362-212FB191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528" y="2520950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5B9D8BD1-4A90-4305-8F92-85FCE4241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716" y="2520950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5FD286F-87F4-499B-AA30-0DF71393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753" y="2520950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1BA61A4-19D6-410F-8404-1E5B623DA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7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056B1E2-D880-4DFE-8C71-A0D0CC14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65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2B5E7DE-0496-47FA-99A7-D8AD92BA0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03" y="2520950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C1CFD018-DB04-4415-A543-621E7AED4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603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99B7640A-67B9-4E71-BDBA-9D9E3F48B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78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50CA395F-4A2E-40DC-AF86-59E58AF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903" y="2516188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5886DA99-9A06-4895-A1FE-512EC6B8C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4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2839CD9-5901-4FAA-879C-CDEEF7757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40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BE99C261-3FFB-4A31-A9CA-5F870AEB4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03" y="2516188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0B2CBB5-2E7D-4A69-8318-66D22E6219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128" y="2520950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E256898-0461-47E2-819A-37402BA7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441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EBBDCFC8-4FEA-43FC-933D-AC0107C2B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4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77A16489-89E5-4309-816F-C8941D6B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41" y="2520950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CD527DC1-B84A-46AA-BE25-543623D04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616" y="2520950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67B26909-F3A4-4D69-A238-A150278B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478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AD3FA9AD-AA75-43F5-AAAC-2FB3C7288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41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0E0973A9-A992-4C2E-8BE9-F77D1E6F5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0666" y="2516188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4C34223-1798-4122-B3C4-A366FCB00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80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92D4C16B-308E-4771-8EA1-C0E2B397E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53" y="349250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4A91E23-74E5-40ED-A1A5-F58CD9A6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66" y="349250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B9CD2CB9-7B5A-49EA-951B-C0E9E225F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553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314E696-AA9F-4C67-9D2A-EC5DC98D0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16" y="349250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07FB993-A5F6-4EF6-B9BA-C6B8A291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903" y="349250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5A165FE3-325A-4D1C-BA01-EB549518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91" y="349250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3">
              <a:extLst>
                <a:ext uri="{FF2B5EF4-FFF2-40B4-BE49-F238E27FC236}">
                  <a16:creationId xmlns:a16="http://schemas.microsoft.com/office/drawing/2014/main" id="{369120EF-C145-4307-A3C4-59F32190E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03" y="420688"/>
              <a:ext cx="52388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854BF311-746E-4647-9322-9A1E7271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028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4045FC29-CAD0-45D9-9FD0-175B7313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278" y="349250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B5D50E95-AFBC-4861-B876-EBEA71480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5366" y="349250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D8364D3E-6688-4E23-9B6B-366C74DE4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378" y="349250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4D4458B3-8896-4270-9983-4D8A14B8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41" y="349250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72CAE6E2-1AEE-4E5B-8D5B-57A11142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553" y="349250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85CD8943-D21B-4DAD-BD54-CEA305C5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728" y="349250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DAC3DE07-B3FC-4D6B-B7FC-54F4D5D6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278" y="349250"/>
              <a:ext cx="15875" cy="195263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DFA0D2FE-9D28-45E5-973F-DBC11D15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478" y="349250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7927D63A-93E7-42CF-A0D6-108D1504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8" y="349250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6708868A-41F1-4F45-8E11-D4A0C7A74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578" y="420688"/>
              <a:ext cx="55563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572F82F2-FD2F-4DF5-B566-5E3E2030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666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55292FEE-3510-4D82-BA59-A39C52972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753" y="349250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4917A9D2-7828-4F0D-80DF-CF1AE3DE3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941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C9EC4E0F-6127-4F90-92BE-5ECC55DCC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203" y="349250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41F116C7-53E1-4C74-A619-164B5BC04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53" y="349250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CF263D99-56AC-435E-B186-E2980576F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316" y="349250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47B4758B-261C-4440-9FA4-5C7240218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791" y="349250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B8512CE0-542D-459A-AA29-C903C0722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703" y="349250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518E4C91-5D95-4BC1-B2E7-055CBD2BA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78" y="2928938"/>
              <a:ext cx="6403975" cy="528638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474AAC18-911D-437C-B4C6-CE29A2370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928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9 w 48"/>
                <a:gd name="T3" fmla="*/ 35 h 50"/>
                <a:gd name="T4" fmla="*/ 9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9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9 w 48"/>
                <a:gd name="T21" fmla="*/ 9 h 50"/>
                <a:gd name="T22" fmla="*/ 9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9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62B0D4E3-1246-49CE-A978-44B92CAC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03" y="3113088"/>
              <a:ext cx="134938" cy="188913"/>
            </a:xfrm>
            <a:custGeom>
              <a:avLst/>
              <a:gdLst>
                <a:gd name="T0" fmla="*/ 23 w 85"/>
                <a:gd name="T1" fmla="*/ 0 h 119"/>
                <a:gd name="T2" fmla="*/ 23 w 85"/>
                <a:gd name="T3" fmla="*/ 98 h 119"/>
                <a:gd name="T4" fmla="*/ 85 w 85"/>
                <a:gd name="T5" fmla="*/ 98 h 119"/>
                <a:gd name="T6" fmla="*/ 85 w 85"/>
                <a:gd name="T7" fmla="*/ 119 h 119"/>
                <a:gd name="T8" fmla="*/ 0 w 85"/>
                <a:gd name="T9" fmla="*/ 119 h 119"/>
                <a:gd name="T10" fmla="*/ 0 w 85"/>
                <a:gd name="T11" fmla="*/ 0 h 119"/>
                <a:gd name="T12" fmla="*/ 23 w 85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23" y="0"/>
                  </a:moveTo>
                  <a:lnTo>
                    <a:pt x="23" y="98"/>
                  </a:lnTo>
                  <a:lnTo>
                    <a:pt x="85" y="98"/>
                  </a:lnTo>
                  <a:lnTo>
                    <a:pt x="85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0724CE21-D456-498C-AEB1-1D7162522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60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5 w 133"/>
                <a:gd name="T3" fmla="*/ 96 h 119"/>
                <a:gd name="T4" fmla="*/ 23 w 133"/>
                <a:gd name="T5" fmla="*/ 119 h 119"/>
                <a:gd name="T6" fmla="*/ 0 w 133"/>
                <a:gd name="T7" fmla="*/ 119 h 119"/>
                <a:gd name="T8" fmla="*/ 54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6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7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5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6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7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0F24A423-8B82-481C-B104-677F5EBD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03" y="3113088"/>
              <a:ext cx="155575" cy="188913"/>
            </a:xfrm>
            <a:custGeom>
              <a:avLst/>
              <a:gdLst>
                <a:gd name="T0" fmla="*/ 76 w 98"/>
                <a:gd name="T1" fmla="*/ 0 h 119"/>
                <a:gd name="T2" fmla="*/ 98 w 98"/>
                <a:gd name="T3" fmla="*/ 0 h 119"/>
                <a:gd name="T4" fmla="*/ 98 w 98"/>
                <a:gd name="T5" fmla="*/ 119 h 119"/>
                <a:gd name="T6" fmla="*/ 84 w 98"/>
                <a:gd name="T7" fmla="*/ 119 h 119"/>
                <a:gd name="T8" fmla="*/ 84 w 98"/>
                <a:gd name="T9" fmla="*/ 119 h 119"/>
                <a:gd name="T10" fmla="*/ 22 w 98"/>
                <a:gd name="T11" fmla="*/ 38 h 119"/>
                <a:gd name="T12" fmla="*/ 22 w 98"/>
                <a:gd name="T13" fmla="*/ 119 h 119"/>
                <a:gd name="T14" fmla="*/ 0 w 98"/>
                <a:gd name="T15" fmla="*/ 119 h 119"/>
                <a:gd name="T16" fmla="*/ 0 w 98"/>
                <a:gd name="T17" fmla="*/ 0 h 119"/>
                <a:gd name="T18" fmla="*/ 17 w 98"/>
                <a:gd name="T19" fmla="*/ 0 h 119"/>
                <a:gd name="T20" fmla="*/ 76 w 98"/>
                <a:gd name="T21" fmla="*/ 74 h 119"/>
                <a:gd name="T22" fmla="*/ 76 w 98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9">
                  <a:moveTo>
                    <a:pt x="76" y="0"/>
                  </a:moveTo>
                  <a:lnTo>
                    <a:pt x="98" y="0"/>
                  </a:lnTo>
                  <a:lnTo>
                    <a:pt x="98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22" y="38"/>
                  </a:lnTo>
                  <a:lnTo>
                    <a:pt x="22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45739080-06A0-4422-844C-40298248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78" y="3113088"/>
              <a:ext cx="153988" cy="188913"/>
            </a:xfrm>
            <a:custGeom>
              <a:avLst/>
              <a:gdLst>
                <a:gd name="T0" fmla="*/ 75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5 w 97"/>
                <a:gd name="T21" fmla="*/ 74 h 119"/>
                <a:gd name="T22" fmla="*/ 75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5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5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2F518DAB-4E4D-43BB-B70E-15315B6FF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03" y="3113088"/>
              <a:ext cx="34925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A69BF7BC-FD9C-4570-BEC5-BFACBC34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113088"/>
              <a:ext cx="158750" cy="188913"/>
            </a:xfrm>
            <a:custGeom>
              <a:avLst/>
              <a:gdLst>
                <a:gd name="T0" fmla="*/ 76 w 100"/>
                <a:gd name="T1" fmla="*/ 0 h 119"/>
                <a:gd name="T2" fmla="*/ 100 w 100"/>
                <a:gd name="T3" fmla="*/ 0 h 119"/>
                <a:gd name="T4" fmla="*/ 100 w 100"/>
                <a:gd name="T5" fmla="*/ 119 h 119"/>
                <a:gd name="T6" fmla="*/ 86 w 100"/>
                <a:gd name="T7" fmla="*/ 119 h 119"/>
                <a:gd name="T8" fmla="*/ 86 w 100"/>
                <a:gd name="T9" fmla="*/ 119 h 119"/>
                <a:gd name="T10" fmla="*/ 24 w 100"/>
                <a:gd name="T11" fmla="*/ 38 h 119"/>
                <a:gd name="T12" fmla="*/ 24 w 100"/>
                <a:gd name="T13" fmla="*/ 119 h 119"/>
                <a:gd name="T14" fmla="*/ 0 w 100"/>
                <a:gd name="T15" fmla="*/ 119 h 119"/>
                <a:gd name="T16" fmla="*/ 0 w 100"/>
                <a:gd name="T17" fmla="*/ 0 h 119"/>
                <a:gd name="T18" fmla="*/ 19 w 100"/>
                <a:gd name="T19" fmla="*/ 0 h 119"/>
                <a:gd name="T20" fmla="*/ 76 w 100"/>
                <a:gd name="T21" fmla="*/ 74 h 119"/>
                <a:gd name="T22" fmla="*/ 76 w 10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19">
                  <a:moveTo>
                    <a:pt x="76" y="0"/>
                  </a:moveTo>
                  <a:lnTo>
                    <a:pt x="100" y="0"/>
                  </a:lnTo>
                  <a:lnTo>
                    <a:pt x="100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24" y="38"/>
                  </a:lnTo>
                  <a:lnTo>
                    <a:pt x="24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0AA517E0-97B3-4F07-A707-96C04788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616" y="3106738"/>
              <a:ext cx="177800" cy="200025"/>
            </a:xfrm>
            <a:custGeom>
              <a:avLst/>
              <a:gdLst>
                <a:gd name="T0" fmla="*/ 40 w 47"/>
                <a:gd name="T1" fmla="*/ 14 h 53"/>
                <a:gd name="T2" fmla="*/ 27 w 47"/>
                <a:gd name="T3" fmla="*/ 9 h 53"/>
                <a:gd name="T4" fmla="*/ 10 w 47"/>
                <a:gd name="T5" fmla="*/ 28 h 53"/>
                <a:gd name="T6" fmla="*/ 27 w 47"/>
                <a:gd name="T7" fmla="*/ 44 h 53"/>
                <a:gd name="T8" fmla="*/ 38 w 47"/>
                <a:gd name="T9" fmla="*/ 40 h 53"/>
                <a:gd name="T10" fmla="*/ 38 w 47"/>
                <a:gd name="T11" fmla="*/ 31 h 53"/>
                <a:gd name="T12" fmla="*/ 25 w 47"/>
                <a:gd name="T13" fmla="*/ 31 h 53"/>
                <a:gd name="T14" fmla="*/ 25 w 47"/>
                <a:gd name="T15" fmla="*/ 23 h 53"/>
                <a:gd name="T16" fmla="*/ 47 w 47"/>
                <a:gd name="T17" fmla="*/ 23 h 53"/>
                <a:gd name="T18" fmla="*/ 47 w 47"/>
                <a:gd name="T19" fmla="*/ 44 h 53"/>
                <a:gd name="T20" fmla="*/ 27 w 47"/>
                <a:gd name="T21" fmla="*/ 53 h 53"/>
                <a:gd name="T22" fmla="*/ 0 w 47"/>
                <a:gd name="T23" fmla="*/ 28 h 53"/>
                <a:gd name="T24" fmla="*/ 27 w 47"/>
                <a:gd name="T25" fmla="*/ 0 h 53"/>
                <a:gd name="T26" fmla="*/ 46 w 47"/>
                <a:gd name="T27" fmla="*/ 8 h 53"/>
                <a:gd name="T28" fmla="*/ 40 w 47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3">
                  <a:moveTo>
                    <a:pt x="40" y="14"/>
                  </a:moveTo>
                  <a:cubicBezTo>
                    <a:pt x="36" y="11"/>
                    <a:pt x="31" y="9"/>
                    <a:pt x="27" y="9"/>
                  </a:cubicBezTo>
                  <a:cubicBezTo>
                    <a:pt x="16" y="9"/>
                    <a:pt x="10" y="17"/>
                    <a:pt x="10" y="28"/>
                  </a:cubicBezTo>
                  <a:cubicBezTo>
                    <a:pt x="10" y="36"/>
                    <a:pt x="15" y="44"/>
                    <a:pt x="27" y="44"/>
                  </a:cubicBezTo>
                  <a:cubicBezTo>
                    <a:pt x="31" y="44"/>
                    <a:pt x="34" y="43"/>
                    <a:pt x="3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50"/>
                    <a:pt x="36" y="53"/>
                    <a:pt x="27" y="53"/>
                  </a:cubicBezTo>
                  <a:cubicBezTo>
                    <a:pt x="8" y="53"/>
                    <a:pt x="0" y="41"/>
                    <a:pt x="0" y="28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0" y="3"/>
                    <a:pt x="46" y="8"/>
                  </a:cubicBez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FA150207-3427-4A9F-B446-1B2E4C321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853" y="3113088"/>
              <a:ext cx="158750" cy="188913"/>
            </a:xfrm>
            <a:custGeom>
              <a:avLst/>
              <a:gdLst>
                <a:gd name="T0" fmla="*/ 16 w 42"/>
                <a:gd name="T1" fmla="*/ 8 h 50"/>
                <a:gd name="T2" fmla="*/ 0 w 42"/>
                <a:gd name="T3" fmla="*/ 8 h 50"/>
                <a:gd name="T4" fmla="*/ 0 w 42"/>
                <a:gd name="T5" fmla="*/ 0 h 50"/>
                <a:gd name="T6" fmla="*/ 42 w 42"/>
                <a:gd name="T7" fmla="*/ 0 h 50"/>
                <a:gd name="T8" fmla="*/ 42 w 42"/>
                <a:gd name="T9" fmla="*/ 8 h 50"/>
                <a:gd name="T10" fmla="*/ 26 w 42"/>
                <a:gd name="T11" fmla="*/ 8 h 50"/>
                <a:gd name="T12" fmla="*/ 26 w 42"/>
                <a:gd name="T13" fmla="*/ 50 h 50"/>
                <a:gd name="T14" fmla="*/ 16 w 42"/>
                <a:gd name="T15" fmla="*/ 50 h 50"/>
                <a:gd name="T16" fmla="*/ 16 w 42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2194B724-1544-44AF-BC12-EC5D00774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716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9 w 52"/>
                <a:gd name="T11" fmla="*/ 26 h 52"/>
                <a:gd name="T12" fmla="*/ 26 w 52"/>
                <a:gd name="T13" fmla="*/ 43 h 52"/>
                <a:gd name="T14" fmla="*/ 42 w 52"/>
                <a:gd name="T15" fmla="*/ 26 h 52"/>
                <a:gd name="T16" fmla="*/ 26 w 52"/>
                <a:gd name="T17" fmla="*/ 8 h 52"/>
                <a:gd name="T18" fmla="*/ 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1" y="39"/>
                    <a:pt x="43" y="52"/>
                    <a:pt x="26" y="52"/>
                  </a:cubicBezTo>
                  <a:cubicBezTo>
                    <a:pt x="8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9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2" y="26"/>
                  </a:cubicBezTo>
                  <a:cubicBezTo>
                    <a:pt x="42" y="18"/>
                    <a:pt x="38" y="8"/>
                    <a:pt x="26" y="8"/>
                  </a:cubicBezTo>
                  <a:cubicBezTo>
                    <a:pt x="14" y="8"/>
                    <a:pt x="9" y="18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49488906-0800-420B-8CAD-DE56A4C42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66" y="3113088"/>
              <a:ext cx="200025" cy="188913"/>
            </a:xfrm>
            <a:custGeom>
              <a:avLst/>
              <a:gdLst>
                <a:gd name="T0" fmla="*/ 102 w 126"/>
                <a:gd name="T1" fmla="*/ 34 h 119"/>
                <a:gd name="T2" fmla="*/ 64 w 126"/>
                <a:gd name="T3" fmla="*/ 84 h 119"/>
                <a:gd name="T4" fmla="*/ 59 w 126"/>
                <a:gd name="T5" fmla="*/ 84 h 119"/>
                <a:gd name="T6" fmla="*/ 21 w 126"/>
                <a:gd name="T7" fmla="*/ 34 h 119"/>
                <a:gd name="T8" fmla="*/ 21 w 126"/>
                <a:gd name="T9" fmla="*/ 119 h 119"/>
                <a:gd name="T10" fmla="*/ 0 w 126"/>
                <a:gd name="T11" fmla="*/ 119 h 119"/>
                <a:gd name="T12" fmla="*/ 0 w 126"/>
                <a:gd name="T13" fmla="*/ 0 h 119"/>
                <a:gd name="T14" fmla="*/ 24 w 126"/>
                <a:gd name="T15" fmla="*/ 0 h 119"/>
                <a:gd name="T16" fmla="*/ 62 w 126"/>
                <a:gd name="T17" fmla="*/ 50 h 119"/>
                <a:gd name="T18" fmla="*/ 100 w 126"/>
                <a:gd name="T19" fmla="*/ 0 h 119"/>
                <a:gd name="T20" fmla="*/ 126 w 126"/>
                <a:gd name="T21" fmla="*/ 0 h 119"/>
                <a:gd name="T22" fmla="*/ 126 w 126"/>
                <a:gd name="T23" fmla="*/ 119 h 119"/>
                <a:gd name="T24" fmla="*/ 102 w 126"/>
                <a:gd name="T25" fmla="*/ 119 h 119"/>
                <a:gd name="T26" fmla="*/ 102 w 126"/>
                <a:gd name="T2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9">
                  <a:moveTo>
                    <a:pt x="102" y="34"/>
                  </a:moveTo>
                  <a:lnTo>
                    <a:pt x="64" y="84"/>
                  </a:lnTo>
                  <a:lnTo>
                    <a:pt x="59" y="84"/>
                  </a:lnTo>
                  <a:lnTo>
                    <a:pt x="21" y="34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2" y="50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26" y="119"/>
                  </a:lnTo>
                  <a:lnTo>
                    <a:pt x="102" y="119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5C4F6F77-A9DE-4CAE-BD8B-0085051CF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216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13EFF15D-EB7D-4AEC-807B-8D44FCB98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466" y="3113088"/>
              <a:ext cx="166688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8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DE9AF4A-70FC-4997-A9D3-12BEAC082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441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30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30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48A6BAC0-D96E-4D11-B08F-42D8F1EC6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478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62747820-EF40-4E00-BCAB-9712AA05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03" y="3113088"/>
              <a:ext cx="287338" cy="188913"/>
            </a:xfrm>
            <a:custGeom>
              <a:avLst/>
              <a:gdLst>
                <a:gd name="T0" fmla="*/ 138 w 181"/>
                <a:gd name="T1" fmla="*/ 119 h 119"/>
                <a:gd name="T2" fmla="*/ 119 w 181"/>
                <a:gd name="T3" fmla="*/ 119 h 119"/>
                <a:gd name="T4" fmla="*/ 105 w 181"/>
                <a:gd name="T5" fmla="*/ 81 h 119"/>
                <a:gd name="T6" fmla="*/ 90 w 181"/>
                <a:gd name="T7" fmla="*/ 43 h 119"/>
                <a:gd name="T8" fmla="*/ 79 w 181"/>
                <a:gd name="T9" fmla="*/ 81 h 119"/>
                <a:gd name="T10" fmla="*/ 64 w 181"/>
                <a:gd name="T11" fmla="*/ 119 h 119"/>
                <a:gd name="T12" fmla="*/ 45 w 181"/>
                <a:gd name="T13" fmla="*/ 119 h 119"/>
                <a:gd name="T14" fmla="*/ 0 w 181"/>
                <a:gd name="T15" fmla="*/ 0 h 119"/>
                <a:gd name="T16" fmla="*/ 26 w 181"/>
                <a:gd name="T17" fmla="*/ 0 h 119"/>
                <a:gd name="T18" fmla="*/ 55 w 181"/>
                <a:gd name="T19" fmla="*/ 86 h 119"/>
                <a:gd name="T20" fmla="*/ 83 w 181"/>
                <a:gd name="T21" fmla="*/ 0 h 119"/>
                <a:gd name="T22" fmla="*/ 98 w 181"/>
                <a:gd name="T23" fmla="*/ 0 h 119"/>
                <a:gd name="T24" fmla="*/ 128 w 181"/>
                <a:gd name="T25" fmla="*/ 86 h 119"/>
                <a:gd name="T26" fmla="*/ 155 w 181"/>
                <a:gd name="T27" fmla="*/ 0 h 119"/>
                <a:gd name="T28" fmla="*/ 181 w 181"/>
                <a:gd name="T29" fmla="*/ 0 h 119"/>
                <a:gd name="T30" fmla="*/ 138 w 181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9">
                  <a:moveTo>
                    <a:pt x="138" y="119"/>
                  </a:moveTo>
                  <a:lnTo>
                    <a:pt x="119" y="119"/>
                  </a:lnTo>
                  <a:lnTo>
                    <a:pt x="105" y="81"/>
                  </a:lnTo>
                  <a:lnTo>
                    <a:pt x="90" y="43"/>
                  </a:lnTo>
                  <a:lnTo>
                    <a:pt x="79" y="81"/>
                  </a:lnTo>
                  <a:lnTo>
                    <a:pt x="64" y="119"/>
                  </a:lnTo>
                  <a:lnTo>
                    <a:pt x="45" y="1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86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86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1B811D7B-5793-4BF0-8CE4-AC478839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191" y="3113088"/>
              <a:ext cx="46038" cy="60325"/>
            </a:xfrm>
            <a:custGeom>
              <a:avLst/>
              <a:gdLst>
                <a:gd name="T0" fmla="*/ 8 w 29"/>
                <a:gd name="T1" fmla="*/ 0 h 38"/>
                <a:gd name="T2" fmla="*/ 29 w 29"/>
                <a:gd name="T3" fmla="*/ 0 h 38"/>
                <a:gd name="T4" fmla="*/ 17 w 29"/>
                <a:gd name="T5" fmla="*/ 38 h 38"/>
                <a:gd name="T6" fmla="*/ 0 w 29"/>
                <a:gd name="T7" fmla="*/ 38 h 38"/>
                <a:gd name="T8" fmla="*/ 8 w 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lnTo>
                    <a:pt x="29" y="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BE8067C1-4136-4C79-B3DD-D5CF2F33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4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2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4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2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8" y="8"/>
                    <a:pt x="22" y="8"/>
                  </a:cubicBezTo>
                  <a:cubicBezTo>
                    <a:pt x="15" y="8"/>
                    <a:pt x="12" y="11"/>
                    <a:pt x="12" y="15"/>
                  </a:cubicBezTo>
                  <a:cubicBezTo>
                    <a:pt x="12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4" y="43"/>
                    <a:pt x="34" y="37"/>
                  </a:cubicBezTo>
                  <a:cubicBezTo>
                    <a:pt x="34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3" y="0"/>
                    <a:pt x="22" y="0"/>
                  </a:cubicBezTo>
                  <a:cubicBezTo>
                    <a:pt x="30" y="0"/>
                    <a:pt x="38" y="2"/>
                    <a:pt x="42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4D6D6941-EC01-4DE6-A5C4-60A899E8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7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177EE0AB-2CEB-4C27-992D-6F51AB78A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503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29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BAA84657-7483-485A-BC3F-8A44ED7EF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428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990AA715-D6BA-4F31-B46A-DEE5879F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881BC27C-8473-4415-AC80-6CDE679C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9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1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3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1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7" y="8"/>
                    <a:pt x="22" y="8"/>
                  </a:cubicBezTo>
                  <a:cubicBezTo>
                    <a:pt x="15" y="8"/>
                    <a:pt x="11" y="11"/>
                    <a:pt x="11" y="15"/>
                  </a:cubicBezTo>
                  <a:cubicBezTo>
                    <a:pt x="11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3" y="43"/>
                    <a:pt x="33" y="37"/>
                  </a:cubicBezTo>
                  <a:cubicBezTo>
                    <a:pt x="33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2" y="0"/>
                    <a:pt x="22" y="0"/>
                  </a:cubicBezTo>
                  <a:cubicBezTo>
                    <a:pt x="29" y="0"/>
                    <a:pt x="37" y="2"/>
                    <a:pt x="41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1F01D274-6C65-4701-910C-537AB7F43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16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10 w 48"/>
                <a:gd name="T3" fmla="*/ 35 h 50"/>
                <a:gd name="T4" fmla="*/ 10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10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10 w 48"/>
                <a:gd name="T21" fmla="*/ 9 h 50"/>
                <a:gd name="T22" fmla="*/ 10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10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C8C68BB3-97F0-4D6D-BAEF-9437E2068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541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3E8598A7-69FC-4EE3-AFAD-0C591D444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791" y="3113088"/>
              <a:ext cx="165100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9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4AFF5269-EC7A-43CF-A682-FAB38181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766" y="3113088"/>
              <a:ext cx="153988" cy="188913"/>
            </a:xfrm>
            <a:custGeom>
              <a:avLst/>
              <a:gdLst>
                <a:gd name="T0" fmla="*/ 15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5 w 41"/>
                <a:gd name="T15" fmla="*/ 50 h 50"/>
                <a:gd name="T16" fmla="*/ 15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C014B6B7-7DD3-43B9-AC58-76326D489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75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7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7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7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E60F3D9C-0B12-4237-9FC4-D637BEB5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9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99D66AC8-64B6-4406-9EF4-CF1D800F7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703" y="3113088"/>
              <a:ext cx="33338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8C583B1F-E443-4A19-AF9F-70B098A9A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203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4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3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10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EF39E3AE-1076-4027-BA2E-0486CB8A4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2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955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BF5920A-17EE-4D7D-8935-255F1DF398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id="{C84D12BE-5B94-46EE-BD8B-B34C3A9F8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AD7F93A2-7BDC-47FB-9461-B25E3C1DF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969EAA3D-4498-4F88-9DA7-A4DD1A220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EA291BC8-9740-4D99-B7F1-EEFF55D5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2F78F4B0-AB44-48B2-991E-25365F921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0628E2EF-13D1-4C7A-A482-6783884F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40E0EC64-417F-4EF8-9A89-2BAD80D85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7F762D84-8FD8-4F3B-9A4A-8DA87C19C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78DAAFF8-43BA-40B9-A9F0-7165895A3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1EFD82D5-5587-47FF-BE5E-6FA39789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B0B763B4-5E25-4CC8-A5CE-F35784462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58A067D-4BFB-4479-BFAE-CB178510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DF449844-4BF1-4BF9-8B67-679C3D45F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">
              <a:extLst>
                <a:ext uri="{FF2B5EF4-FFF2-40B4-BE49-F238E27FC236}">
                  <a16:creationId xmlns:a16="http://schemas.microsoft.com/office/drawing/2014/main" id="{9A0A0ECD-7D4A-48A6-895B-E09940A05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9">
              <a:extLst>
                <a:ext uri="{FF2B5EF4-FFF2-40B4-BE49-F238E27FC236}">
                  <a16:creationId xmlns:a16="http://schemas.microsoft.com/office/drawing/2014/main" id="{05420FFF-C927-4442-87C3-6DADD4C06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93E118F8-501B-4AA7-B06F-3135443C4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1">
              <a:extLst>
                <a:ext uri="{FF2B5EF4-FFF2-40B4-BE49-F238E27FC236}">
                  <a16:creationId xmlns:a16="http://schemas.microsoft.com/office/drawing/2014/main" id="{DBA37310-8F17-4B19-BEE6-45F5367A5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2">
              <a:extLst>
                <a:ext uri="{FF2B5EF4-FFF2-40B4-BE49-F238E27FC236}">
                  <a16:creationId xmlns:a16="http://schemas.microsoft.com/office/drawing/2014/main" id="{6A758119-855B-4132-95F7-8DA0D604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3">
              <a:extLst>
                <a:ext uri="{FF2B5EF4-FFF2-40B4-BE49-F238E27FC236}">
                  <a16:creationId xmlns:a16="http://schemas.microsoft.com/office/drawing/2014/main" id="{D87858BC-7DA1-4168-A5F2-49FCAE3D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id="{AF5D0809-6A72-4158-8239-90F2660B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5">
              <a:extLst>
                <a:ext uri="{FF2B5EF4-FFF2-40B4-BE49-F238E27FC236}">
                  <a16:creationId xmlns:a16="http://schemas.microsoft.com/office/drawing/2014/main" id="{831DF8DC-6E49-44A8-94E4-99C15EB97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6">
              <a:extLst>
                <a:ext uri="{FF2B5EF4-FFF2-40B4-BE49-F238E27FC236}">
                  <a16:creationId xmlns:a16="http://schemas.microsoft.com/office/drawing/2014/main" id="{88325ECD-B43B-42E3-A4CD-7199E5E3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7">
              <a:extLst>
                <a:ext uri="{FF2B5EF4-FFF2-40B4-BE49-F238E27FC236}">
                  <a16:creationId xmlns:a16="http://schemas.microsoft.com/office/drawing/2014/main" id="{2938628C-9D6F-4C1D-BECC-D6D448D19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8">
              <a:extLst>
                <a:ext uri="{FF2B5EF4-FFF2-40B4-BE49-F238E27FC236}">
                  <a16:creationId xmlns:a16="http://schemas.microsoft.com/office/drawing/2014/main" id="{D7FB7D1D-6F08-475B-8579-DC2436FD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9">
              <a:extLst>
                <a:ext uri="{FF2B5EF4-FFF2-40B4-BE49-F238E27FC236}">
                  <a16:creationId xmlns:a16="http://schemas.microsoft.com/office/drawing/2014/main" id="{E1A294CF-AB63-4FFA-B829-E706DBBCE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0">
              <a:extLst>
                <a:ext uri="{FF2B5EF4-FFF2-40B4-BE49-F238E27FC236}">
                  <a16:creationId xmlns:a16="http://schemas.microsoft.com/office/drawing/2014/main" id="{42D26F9C-BF3D-45FA-B4CF-6C81B3EF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1">
              <a:extLst>
                <a:ext uri="{FF2B5EF4-FFF2-40B4-BE49-F238E27FC236}">
                  <a16:creationId xmlns:a16="http://schemas.microsoft.com/office/drawing/2014/main" id="{7AADA26B-3963-420A-A73B-878650EA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2">
              <a:extLst>
                <a:ext uri="{FF2B5EF4-FFF2-40B4-BE49-F238E27FC236}">
                  <a16:creationId xmlns:a16="http://schemas.microsoft.com/office/drawing/2014/main" id="{E97653BA-EF44-4A71-ACDB-A680534B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">
              <a:extLst>
                <a:ext uri="{FF2B5EF4-FFF2-40B4-BE49-F238E27FC236}">
                  <a16:creationId xmlns:a16="http://schemas.microsoft.com/office/drawing/2014/main" id="{566CE1A7-F926-4F6E-84CE-E848BCB87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">
              <a:extLst>
                <a:ext uri="{FF2B5EF4-FFF2-40B4-BE49-F238E27FC236}">
                  <a16:creationId xmlns:a16="http://schemas.microsoft.com/office/drawing/2014/main" id="{A028C807-659D-4A7A-B655-182D5609E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5">
              <a:extLst>
                <a:ext uri="{FF2B5EF4-FFF2-40B4-BE49-F238E27FC236}">
                  <a16:creationId xmlns:a16="http://schemas.microsoft.com/office/drawing/2014/main" id="{FF8BFC33-B24D-4CBF-9849-2AAED0E68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55D59C66-A8E4-4E42-9D42-18B8E9CB3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BC2EF80E-4ACB-418F-A39E-A3D90AFC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8">
              <a:extLst>
                <a:ext uri="{FF2B5EF4-FFF2-40B4-BE49-F238E27FC236}">
                  <a16:creationId xmlns:a16="http://schemas.microsoft.com/office/drawing/2014/main" id="{7B4643F2-3A26-4553-9E33-03CEDFA4F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9">
              <a:extLst>
                <a:ext uri="{FF2B5EF4-FFF2-40B4-BE49-F238E27FC236}">
                  <a16:creationId xmlns:a16="http://schemas.microsoft.com/office/drawing/2014/main" id="{42E67725-4889-4A13-9A1D-198F5D190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0">
              <a:extLst>
                <a:ext uri="{FF2B5EF4-FFF2-40B4-BE49-F238E27FC236}">
                  <a16:creationId xmlns:a16="http://schemas.microsoft.com/office/drawing/2014/main" id="{E52563FB-0A7B-44A2-A2B5-1360C001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1">
              <a:extLst>
                <a:ext uri="{FF2B5EF4-FFF2-40B4-BE49-F238E27FC236}">
                  <a16:creationId xmlns:a16="http://schemas.microsoft.com/office/drawing/2014/main" id="{9F5968EF-9303-45CF-A495-F8E28DDE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2">
              <a:extLst>
                <a:ext uri="{FF2B5EF4-FFF2-40B4-BE49-F238E27FC236}">
                  <a16:creationId xmlns:a16="http://schemas.microsoft.com/office/drawing/2014/main" id="{41DD1D98-E2E9-47A5-947A-B8AA06431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3">
              <a:extLst>
                <a:ext uri="{FF2B5EF4-FFF2-40B4-BE49-F238E27FC236}">
                  <a16:creationId xmlns:a16="http://schemas.microsoft.com/office/drawing/2014/main" id="{D9447C7A-EB9B-4022-A88E-8DC0BF8D1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44">
              <a:extLst>
                <a:ext uri="{FF2B5EF4-FFF2-40B4-BE49-F238E27FC236}">
                  <a16:creationId xmlns:a16="http://schemas.microsoft.com/office/drawing/2014/main" id="{F00F513D-3562-4874-A4C2-47597C075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1927DD69-29DE-4C41-BD92-97F249626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FB4728C9-8160-420D-94B5-91371C1D7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83028632-756F-49FE-AF4C-3DF5FA0B4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98082D78-60A1-4170-8E56-769F0B73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515B16C9-A541-47C7-82AA-2A41433C2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0">
              <a:extLst>
                <a:ext uri="{FF2B5EF4-FFF2-40B4-BE49-F238E27FC236}">
                  <a16:creationId xmlns:a16="http://schemas.microsoft.com/office/drawing/2014/main" id="{3F5A285A-AF92-4CE3-9853-93C10B53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1">
              <a:extLst>
                <a:ext uri="{FF2B5EF4-FFF2-40B4-BE49-F238E27FC236}">
                  <a16:creationId xmlns:a16="http://schemas.microsoft.com/office/drawing/2014/main" id="{941435F4-41D0-41D7-81BF-D22536936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2">
              <a:extLst>
                <a:ext uri="{FF2B5EF4-FFF2-40B4-BE49-F238E27FC236}">
                  <a16:creationId xmlns:a16="http://schemas.microsoft.com/office/drawing/2014/main" id="{3ECD6D25-FFCC-47AD-AACA-7D18EE57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53">
              <a:extLst>
                <a:ext uri="{FF2B5EF4-FFF2-40B4-BE49-F238E27FC236}">
                  <a16:creationId xmlns:a16="http://schemas.microsoft.com/office/drawing/2014/main" id="{7868E515-160A-4E9F-8409-09ACEC153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4">
              <a:extLst>
                <a:ext uri="{FF2B5EF4-FFF2-40B4-BE49-F238E27FC236}">
                  <a16:creationId xmlns:a16="http://schemas.microsoft.com/office/drawing/2014/main" id="{B3C597BB-3AC5-4EA8-A396-2B31B1493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5">
              <a:extLst>
                <a:ext uri="{FF2B5EF4-FFF2-40B4-BE49-F238E27FC236}">
                  <a16:creationId xmlns:a16="http://schemas.microsoft.com/office/drawing/2014/main" id="{E155482B-5539-4132-8F3A-B9D0B69A8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6">
              <a:extLst>
                <a:ext uri="{FF2B5EF4-FFF2-40B4-BE49-F238E27FC236}">
                  <a16:creationId xmlns:a16="http://schemas.microsoft.com/office/drawing/2014/main" id="{6CB3BDE5-0E94-4431-A2E2-24E8FE047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id="{7E1F0630-F29F-401E-A22A-4BB155986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8">
              <a:extLst>
                <a:ext uri="{FF2B5EF4-FFF2-40B4-BE49-F238E27FC236}">
                  <a16:creationId xmlns:a16="http://schemas.microsoft.com/office/drawing/2014/main" id="{08CE5662-1D0A-4715-9C3C-F26DD67B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9">
              <a:extLst>
                <a:ext uri="{FF2B5EF4-FFF2-40B4-BE49-F238E27FC236}">
                  <a16:creationId xmlns:a16="http://schemas.microsoft.com/office/drawing/2014/main" id="{2F3D35D2-74DB-44F7-B7CD-E59A09FC4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0">
              <a:extLst>
                <a:ext uri="{FF2B5EF4-FFF2-40B4-BE49-F238E27FC236}">
                  <a16:creationId xmlns:a16="http://schemas.microsoft.com/office/drawing/2014/main" id="{FE831FC2-3E85-4462-9C57-CCCFF83D0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61">
              <a:extLst>
                <a:ext uri="{FF2B5EF4-FFF2-40B4-BE49-F238E27FC236}">
                  <a16:creationId xmlns:a16="http://schemas.microsoft.com/office/drawing/2014/main" id="{ABC85E17-5946-49B1-8F7B-6DC7607A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2">
              <a:extLst>
                <a:ext uri="{FF2B5EF4-FFF2-40B4-BE49-F238E27FC236}">
                  <a16:creationId xmlns:a16="http://schemas.microsoft.com/office/drawing/2014/main" id="{09A945BB-4210-41D4-B2FE-46E453F2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3">
              <a:extLst>
                <a:ext uri="{FF2B5EF4-FFF2-40B4-BE49-F238E27FC236}">
                  <a16:creationId xmlns:a16="http://schemas.microsoft.com/office/drawing/2014/main" id="{6BFFA1EC-7987-4867-9019-9927863BD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64">
              <a:extLst>
                <a:ext uri="{FF2B5EF4-FFF2-40B4-BE49-F238E27FC236}">
                  <a16:creationId xmlns:a16="http://schemas.microsoft.com/office/drawing/2014/main" id="{019BD482-B4AD-495A-9216-1462620B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5">
              <a:extLst>
                <a:ext uri="{FF2B5EF4-FFF2-40B4-BE49-F238E27FC236}">
                  <a16:creationId xmlns:a16="http://schemas.microsoft.com/office/drawing/2014/main" id="{3CF36E28-BF5B-4AD1-9274-E98FD2E8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6">
              <a:extLst>
                <a:ext uri="{FF2B5EF4-FFF2-40B4-BE49-F238E27FC236}">
                  <a16:creationId xmlns:a16="http://schemas.microsoft.com/office/drawing/2014/main" id="{8338C4CD-AC01-4B83-B771-BB01002B0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7">
              <a:extLst>
                <a:ext uri="{FF2B5EF4-FFF2-40B4-BE49-F238E27FC236}">
                  <a16:creationId xmlns:a16="http://schemas.microsoft.com/office/drawing/2014/main" id="{1FCA1FB3-3D85-4AD5-92AA-731862C68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8">
              <a:extLst>
                <a:ext uri="{FF2B5EF4-FFF2-40B4-BE49-F238E27FC236}">
                  <a16:creationId xmlns:a16="http://schemas.microsoft.com/office/drawing/2014/main" id="{FDE7C278-010B-4080-A708-D4D2AA156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9">
              <a:extLst>
                <a:ext uri="{FF2B5EF4-FFF2-40B4-BE49-F238E27FC236}">
                  <a16:creationId xmlns:a16="http://schemas.microsoft.com/office/drawing/2014/main" id="{FBCFE410-EC2E-4302-B76F-DC0761296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0">
              <a:extLst>
                <a:ext uri="{FF2B5EF4-FFF2-40B4-BE49-F238E27FC236}">
                  <a16:creationId xmlns:a16="http://schemas.microsoft.com/office/drawing/2014/main" id="{B66C1C32-79B5-43ED-84E4-ADAB0DC51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1">
              <a:extLst>
                <a:ext uri="{FF2B5EF4-FFF2-40B4-BE49-F238E27FC236}">
                  <a16:creationId xmlns:a16="http://schemas.microsoft.com/office/drawing/2014/main" id="{DCEE2A6D-4400-4FC3-A6B9-A05E14812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2">
              <a:extLst>
                <a:ext uri="{FF2B5EF4-FFF2-40B4-BE49-F238E27FC236}">
                  <a16:creationId xmlns:a16="http://schemas.microsoft.com/office/drawing/2014/main" id="{FDBF6376-273D-439E-AC56-0AF9F9CB9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3">
              <a:extLst>
                <a:ext uri="{FF2B5EF4-FFF2-40B4-BE49-F238E27FC236}">
                  <a16:creationId xmlns:a16="http://schemas.microsoft.com/office/drawing/2014/main" id="{7BC408CD-54DD-4831-BFAE-5FD7B07EA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4">
              <a:extLst>
                <a:ext uri="{FF2B5EF4-FFF2-40B4-BE49-F238E27FC236}">
                  <a16:creationId xmlns:a16="http://schemas.microsoft.com/office/drawing/2014/main" id="{5E523019-2A1E-4F61-AFC4-1061D31A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5">
              <a:extLst>
                <a:ext uri="{FF2B5EF4-FFF2-40B4-BE49-F238E27FC236}">
                  <a16:creationId xmlns:a16="http://schemas.microsoft.com/office/drawing/2014/main" id="{9C95C02D-3607-4E79-8E4B-B2507190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6">
              <a:extLst>
                <a:ext uri="{FF2B5EF4-FFF2-40B4-BE49-F238E27FC236}">
                  <a16:creationId xmlns:a16="http://schemas.microsoft.com/office/drawing/2014/main" id="{EEAD94D0-1017-4EE9-8B03-0DDAEDD0D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7">
              <a:extLst>
                <a:ext uri="{FF2B5EF4-FFF2-40B4-BE49-F238E27FC236}">
                  <a16:creationId xmlns:a16="http://schemas.microsoft.com/office/drawing/2014/main" id="{9B164783-78E6-4974-BB0B-AD1B0437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9F926F88-55B2-405D-A019-D07BE6C7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7BBC9C4E-B3E7-458A-919A-839872CD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0">
              <a:extLst>
                <a:ext uri="{FF2B5EF4-FFF2-40B4-BE49-F238E27FC236}">
                  <a16:creationId xmlns:a16="http://schemas.microsoft.com/office/drawing/2014/main" id="{A98387C2-1B67-42BE-BFF7-1F6607AB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1">
              <a:extLst>
                <a:ext uri="{FF2B5EF4-FFF2-40B4-BE49-F238E27FC236}">
                  <a16:creationId xmlns:a16="http://schemas.microsoft.com/office/drawing/2014/main" id="{CA932067-5643-41B3-84ED-CAB0C788A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2">
              <a:extLst>
                <a:ext uri="{FF2B5EF4-FFF2-40B4-BE49-F238E27FC236}">
                  <a16:creationId xmlns:a16="http://schemas.microsoft.com/office/drawing/2014/main" id="{469EB223-7711-4E56-A712-E23FE26C4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3">
              <a:extLst>
                <a:ext uri="{FF2B5EF4-FFF2-40B4-BE49-F238E27FC236}">
                  <a16:creationId xmlns:a16="http://schemas.microsoft.com/office/drawing/2014/main" id="{064AFAC7-D42E-497C-ACC8-1ABB1742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4">
              <a:extLst>
                <a:ext uri="{FF2B5EF4-FFF2-40B4-BE49-F238E27FC236}">
                  <a16:creationId xmlns:a16="http://schemas.microsoft.com/office/drawing/2014/main" id="{3FDC9F58-CD70-40AB-A883-81BEFB61E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5">
              <a:extLst>
                <a:ext uri="{FF2B5EF4-FFF2-40B4-BE49-F238E27FC236}">
                  <a16:creationId xmlns:a16="http://schemas.microsoft.com/office/drawing/2014/main" id="{ACB8747D-8C18-45AE-A362-4A7644DB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6">
              <a:extLst>
                <a:ext uri="{FF2B5EF4-FFF2-40B4-BE49-F238E27FC236}">
                  <a16:creationId xmlns:a16="http://schemas.microsoft.com/office/drawing/2014/main" id="{6E28DC63-FF29-4B8B-BF9B-BDDA42140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87">
              <a:extLst>
                <a:ext uri="{FF2B5EF4-FFF2-40B4-BE49-F238E27FC236}">
                  <a16:creationId xmlns:a16="http://schemas.microsoft.com/office/drawing/2014/main" id="{3C41C56C-6CC9-4783-AE2F-4AC835325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8">
              <a:extLst>
                <a:ext uri="{FF2B5EF4-FFF2-40B4-BE49-F238E27FC236}">
                  <a16:creationId xmlns:a16="http://schemas.microsoft.com/office/drawing/2014/main" id="{FFC325D9-4E0F-4C7F-B55B-124513C1B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1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person, standing&#10;&#10;Description automatically generated">
            <a:extLst>
              <a:ext uri="{FF2B5EF4-FFF2-40B4-BE49-F238E27FC236}">
                <a16:creationId xmlns:a16="http://schemas.microsoft.com/office/drawing/2014/main" id="{11281C15-E261-4EC1-8043-77BFAA122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0" y="0"/>
            <a:ext cx="12192000" cy="66344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C9028-07F6-4C8E-80E2-DD63227995B6}"/>
              </a:ext>
            </a:extLst>
          </p:cNvPr>
          <p:cNvSpPr/>
          <p:nvPr userDrawn="1"/>
        </p:nvSpPr>
        <p:spPr>
          <a:xfrm>
            <a:off x="0" y="0"/>
            <a:ext cx="12191999" cy="657778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BF5920A-17EE-4D7D-8935-255F1DF398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id="{C84D12BE-5B94-46EE-BD8B-B34C3A9F8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AD7F93A2-7BDC-47FB-9461-B25E3C1DF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969EAA3D-4498-4F88-9DA7-A4DD1A220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EA291BC8-9740-4D99-B7F1-EEFF55D5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2F78F4B0-AB44-48B2-991E-25365F921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0628E2EF-13D1-4C7A-A482-6783884F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40E0EC64-417F-4EF8-9A89-2BAD80D85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7F762D84-8FD8-4F3B-9A4A-8DA87C19C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78DAAFF8-43BA-40B9-A9F0-7165895A3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1EFD82D5-5587-47FF-BE5E-6FA39789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B0B763B4-5E25-4CC8-A5CE-F35784462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58A067D-4BFB-4479-BFAE-CB178510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DF449844-4BF1-4BF9-8B67-679C3D45F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">
              <a:extLst>
                <a:ext uri="{FF2B5EF4-FFF2-40B4-BE49-F238E27FC236}">
                  <a16:creationId xmlns:a16="http://schemas.microsoft.com/office/drawing/2014/main" id="{9A0A0ECD-7D4A-48A6-895B-E09940A05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9">
              <a:extLst>
                <a:ext uri="{FF2B5EF4-FFF2-40B4-BE49-F238E27FC236}">
                  <a16:creationId xmlns:a16="http://schemas.microsoft.com/office/drawing/2014/main" id="{05420FFF-C927-4442-87C3-6DADD4C06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93E118F8-501B-4AA7-B06F-3135443C4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1">
              <a:extLst>
                <a:ext uri="{FF2B5EF4-FFF2-40B4-BE49-F238E27FC236}">
                  <a16:creationId xmlns:a16="http://schemas.microsoft.com/office/drawing/2014/main" id="{DBA37310-8F17-4B19-BEE6-45F5367A5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2">
              <a:extLst>
                <a:ext uri="{FF2B5EF4-FFF2-40B4-BE49-F238E27FC236}">
                  <a16:creationId xmlns:a16="http://schemas.microsoft.com/office/drawing/2014/main" id="{6A758119-855B-4132-95F7-8DA0D604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3">
              <a:extLst>
                <a:ext uri="{FF2B5EF4-FFF2-40B4-BE49-F238E27FC236}">
                  <a16:creationId xmlns:a16="http://schemas.microsoft.com/office/drawing/2014/main" id="{D87858BC-7DA1-4168-A5F2-49FCAE3D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id="{AF5D0809-6A72-4158-8239-90F2660B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5">
              <a:extLst>
                <a:ext uri="{FF2B5EF4-FFF2-40B4-BE49-F238E27FC236}">
                  <a16:creationId xmlns:a16="http://schemas.microsoft.com/office/drawing/2014/main" id="{831DF8DC-6E49-44A8-94E4-99C15EB97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6">
              <a:extLst>
                <a:ext uri="{FF2B5EF4-FFF2-40B4-BE49-F238E27FC236}">
                  <a16:creationId xmlns:a16="http://schemas.microsoft.com/office/drawing/2014/main" id="{88325ECD-B43B-42E3-A4CD-7199E5E3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7">
              <a:extLst>
                <a:ext uri="{FF2B5EF4-FFF2-40B4-BE49-F238E27FC236}">
                  <a16:creationId xmlns:a16="http://schemas.microsoft.com/office/drawing/2014/main" id="{2938628C-9D6F-4C1D-BECC-D6D448D19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8">
              <a:extLst>
                <a:ext uri="{FF2B5EF4-FFF2-40B4-BE49-F238E27FC236}">
                  <a16:creationId xmlns:a16="http://schemas.microsoft.com/office/drawing/2014/main" id="{D7FB7D1D-6F08-475B-8579-DC2436FD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9">
              <a:extLst>
                <a:ext uri="{FF2B5EF4-FFF2-40B4-BE49-F238E27FC236}">
                  <a16:creationId xmlns:a16="http://schemas.microsoft.com/office/drawing/2014/main" id="{E1A294CF-AB63-4FFA-B829-E706DBBCE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0">
              <a:extLst>
                <a:ext uri="{FF2B5EF4-FFF2-40B4-BE49-F238E27FC236}">
                  <a16:creationId xmlns:a16="http://schemas.microsoft.com/office/drawing/2014/main" id="{42D26F9C-BF3D-45FA-B4CF-6C81B3EF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1">
              <a:extLst>
                <a:ext uri="{FF2B5EF4-FFF2-40B4-BE49-F238E27FC236}">
                  <a16:creationId xmlns:a16="http://schemas.microsoft.com/office/drawing/2014/main" id="{7AADA26B-3963-420A-A73B-878650EA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2">
              <a:extLst>
                <a:ext uri="{FF2B5EF4-FFF2-40B4-BE49-F238E27FC236}">
                  <a16:creationId xmlns:a16="http://schemas.microsoft.com/office/drawing/2014/main" id="{E97653BA-EF44-4A71-ACDB-A680534B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">
              <a:extLst>
                <a:ext uri="{FF2B5EF4-FFF2-40B4-BE49-F238E27FC236}">
                  <a16:creationId xmlns:a16="http://schemas.microsoft.com/office/drawing/2014/main" id="{566CE1A7-F926-4F6E-84CE-E848BCB87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">
              <a:extLst>
                <a:ext uri="{FF2B5EF4-FFF2-40B4-BE49-F238E27FC236}">
                  <a16:creationId xmlns:a16="http://schemas.microsoft.com/office/drawing/2014/main" id="{A028C807-659D-4A7A-B655-182D5609E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5">
              <a:extLst>
                <a:ext uri="{FF2B5EF4-FFF2-40B4-BE49-F238E27FC236}">
                  <a16:creationId xmlns:a16="http://schemas.microsoft.com/office/drawing/2014/main" id="{FF8BFC33-B24D-4CBF-9849-2AAED0E68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55D59C66-A8E4-4E42-9D42-18B8E9CB3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BC2EF80E-4ACB-418F-A39E-A3D90AFC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8">
              <a:extLst>
                <a:ext uri="{FF2B5EF4-FFF2-40B4-BE49-F238E27FC236}">
                  <a16:creationId xmlns:a16="http://schemas.microsoft.com/office/drawing/2014/main" id="{7B4643F2-3A26-4553-9E33-03CEDFA4F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9">
              <a:extLst>
                <a:ext uri="{FF2B5EF4-FFF2-40B4-BE49-F238E27FC236}">
                  <a16:creationId xmlns:a16="http://schemas.microsoft.com/office/drawing/2014/main" id="{42E67725-4889-4A13-9A1D-198F5D190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0">
              <a:extLst>
                <a:ext uri="{FF2B5EF4-FFF2-40B4-BE49-F238E27FC236}">
                  <a16:creationId xmlns:a16="http://schemas.microsoft.com/office/drawing/2014/main" id="{E52563FB-0A7B-44A2-A2B5-1360C001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1">
              <a:extLst>
                <a:ext uri="{FF2B5EF4-FFF2-40B4-BE49-F238E27FC236}">
                  <a16:creationId xmlns:a16="http://schemas.microsoft.com/office/drawing/2014/main" id="{9F5968EF-9303-45CF-A495-F8E28DDE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2">
              <a:extLst>
                <a:ext uri="{FF2B5EF4-FFF2-40B4-BE49-F238E27FC236}">
                  <a16:creationId xmlns:a16="http://schemas.microsoft.com/office/drawing/2014/main" id="{41DD1D98-E2E9-47A5-947A-B8AA06431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3">
              <a:extLst>
                <a:ext uri="{FF2B5EF4-FFF2-40B4-BE49-F238E27FC236}">
                  <a16:creationId xmlns:a16="http://schemas.microsoft.com/office/drawing/2014/main" id="{D9447C7A-EB9B-4022-A88E-8DC0BF8D1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44">
              <a:extLst>
                <a:ext uri="{FF2B5EF4-FFF2-40B4-BE49-F238E27FC236}">
                  <a16:creationId xmlns:a16="http://schemas.microsoft.com/office/drawing/2014/main" id="{F00F513D-3562-4874-A4C2-47597C075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1927DD69-29DE-4C41-BD92-97F249626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FB4728C9-8160-420D-94B5-91371C1D7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83028632-756F-49FE-AF4C-3DF5FA0B4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98082D78-60A1-4170-8E56-769F0B73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515B16C9-A541-47C7-82AA-2A41433C2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0">
              <a:extLst>
                <a:ext uri="{FF2B5EF4-FFF2-40B4-BE49-F238E27FC236}">
                  <a16:creationId xmlns:a16="http://schemas.microsoft.com/office/drawing/2014/main" id="{3F5A285A-AF92-4CE3-9853-93C10B53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1">
              <a:extLst>
                <a:ext uri="{FF2B5EF4-FFF2-40B4-BE49-F238E27FC236}">
                  <a16:creationId xmlns:a16="http://schemas.microsoft.com/office/drawing/2014/main" id="{941435F4-41D0-41D7-81BF-D22536936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2">
              <a:extLst>
                <a:ext uri="{FF2B5EF4-FFF2-40B4-BE49-F238E27FC236}">
                  <a16:creationId xmlns:a16="http://schemas.microsoft.com/office/drawing/2014/main" id="{3ECD6D25-FFCC-47AD-AACA-7D18EE57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53">
              <a:extLst>
                <a:ext uri="{FF2B5EF4-FFF2-40B4-BE49-F238E27FC236}">
                  <a16:creationId xmlns:a16="http://schemas.microsoft.com/office/drawing/2014/main" id="{7868E515-160A-4E9F-8409-09ACEC153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4">
              <a:extLst>
                <a:ext uri="{FF2B5EF4-FFF2-40B4-BE49-F238E27FC236}">
                  <a16:creationId xmlns:a16="http://schemas.microsoft.com/office/drawing/2014/main" id="{B3C597BB-3AC5-4EA8-A396-2B31B1493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5">
              <a:extLst>
                <a:ext uri="{FF2B5EF4-FFF2-40B4-BE49-F238E27FC236}">
                  <a16:creationId xmlns:a16="http://schemas.microsoft.com/office/drawing/2014/main" id="{E155482B-5539-4132-8F3A-B9D0B69A8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6">
              <a:extLst>
                <a:ext uri="{FF2B5EF4-FFF2-40B4-BE49-F238E27FC236}">
                  <a16:creationId xmlns:a16="http://schemas.microsoft.com/office/drawing/2014/main" id="{6CB3BDE5-0E94-4431-A2E2-24E8FE047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id="{7E1F0630-F29F-401E-A22A-4BB155986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8">
              <a:extLst>
                <a:ext uri="{FF2B5EF4-FFF2-40B4-BE49-F238E27FC236}">
                  <a16:creationId xmlns:a16="http://schemas.microsoft.com/office/drawing/2014/main" id="{08CE5662-1D0A-4715-9C3C-F26DD67B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9">
              <a:extLst>
                <a:ext uri="{FF2B5EF4-FFF2-40B4-BE49-F238E27FC236}">
                  <a16:creationId xmlns:a16="http://schemas.microsoft.com/office/drawing/2014/main" id="{2F3D35D2-74DB-44F7-B7CD-E59A09FC4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0">
              <a:extLst>
                <a:ext uri="{FF2B5EF4-FFF2-40B4-BE49-F238E27FC236}">
                  <a16:creationId xmlns:a16="http://schemas.microsoft.com/office/drawing/2014/main" id="{FE831FC2-3E85-4462-9C57-CCCFF83D0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61">
              <a:extLst>
                <a:ext uri="{FF2B5EF4-FFF2-40B4-BE49-F238E27FC236}">
                  <a16:creationId xmlns:a16="http://schemas.microsoft.com/office/drawing/2014/main" id="{ABC85E17-5946-49B1-8F7B-6DC7607A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2">
              <a:extLst>
                <a:ext uri="{FF2B5EF4-FFF2-40B4-BE49-F238E27FC236}">
                  <a16:creationId xmlns:a16="http://schemas.microsoft.com/office/drawing/2014/main" id="{09A945BB-4210-41D4-B2FE-46E453F2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3">
              <a:extLst>
                <a:ext uri="{FF2B5EF4-FFF2-40B4-BE49-F238E27FC236}">
                  <a16:creationId xmlns:a16="http://schemas.microsoft.com/office/drawing/2014/main" id="{6BFFA1EC-7987-4867-9019-9927863BD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64">
              <a:extLst>
                <a:ext uri="{FF2B5EF4-FFF2-40B4-BE49-F238E27FC236}">
                  <a16:creationId xmlns:a16="http://schemas.microsoft.com/office/drawing/2014/main" id="{019BD482-B4AD-495A-9216-1462620B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5">
              <a:extLst>
                <a:ext uri="{FF2B5EF4-FFF2-40B4-BE49-F238E27FC236}">
                  <a16:creationId xmlns:a16="http://schemas.microsoft.com/office/drawing/2014/main" id="{3CF36E28-BF5B-4AD1-9274-E98FD2E8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6">
              <a:extLst>
                <a:ext uri="{FF2B5EF4-FFF2-40B4-BE49-F238E27FC236}">
                  <a16:creationId xmlns:a16="http://schemas.microsoft.com/office/drawing/2014/main" id="{8338C4CD-AC01-4B83-B771-BB01002B0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7">
              <a:extLst>
                <a:ext uri="{FF2B5EF4-FFF2-40B4-BE49-F238E27FC236}">
                  <a16:creationId xmlns:a16="http://schemas.microsoft.com/office/drawing/2014/main" id="{1FCA1FB3-3D85-4AD5-92AA-731862C68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8">
              <a:extLst>
                <a:ext uri="{FF2B5EF4-FFF2-40B4-BE49-F238E27FC236}">
                  <a16:creationId xmlns:a16="http://schemas.microsoft.com/office/drawing/2014/main" id="{FDE7C278-010B-4080-A708-D4D2AA156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9">
              <a:extLst>
                <a:ext uri="{FF2B5EF4-FFF2-40B4-BE49-F238E27FC236}">
                  <a16:creationId xmlns:a16="http://schemas.microsoft.com/office/drawing/2014/main" id="{FBCFE410-EC2E-4302-B76F-DC0761296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0">
              <a:extLst>
                <a:ext uri="{FF2B5EF4-FFF2-40B4-BE49-F238E27FC236}">
                  <a16:creationId xmlns:a16="http://schemas.microsoft.com/office/drawing/2014/main" id="{B66C1C32-79B5-43ED-84E4-ADAB0DC51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1">
              <a:extLst>
                <a:ext uri="{FF2B5EF4-FFF2-40B4-BE49-F238E27FC236}">
                  <a16:creationId xmlns:a16="http://schemas.microsoft.com/office/drawing/2014/main" id="{DCEE2A6D-4400-4FC3-A6B9-A05E14812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2">
              <a:extLst>
                <a:ext uri="{FF2B5EF4-FFF2-40B4-BE49-F238E27FC236}">
                  <a16:creationId xmlns:a16="http://schemas.microsoft.com/office/drawing/2014/main" id="{FDBF6376-273D-439E-AC56-0AF9F9CB9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3">
              <a:extLst>
                <a:ext uri="{FF2B5EF4-FFF2-40B4-BE49-F238E27FC236}">
                  <a16:creationId xmlns:a16="http://schemas.microsoft.com/office/drawing/2014/main" id="{7BC408CD-54DD-4831-BFAE-5FD7B07EA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4">
              <a:extLst>
                <a:ext uri="{FF2B5EF4-FFF2-40B4-BE49-F238E27FC236}">
                  <a16:creationId xmlns:a16="http://schemas.microsoft.com/office/drawing/2014/main" id="{5E523019-2A1E-4F61-AFC4-1061D31A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5">
              <a:extLst>
                <a:ext uri="{FF2B5EF4-FFF2-40B4-BE49-F238E27FC236}">
                  <a16:creationId xmlns:a16="http://schemas.microsoft.com/office/drawing/2014/main" id="{9C95C02D-3607-4E79-8E4B-B2507190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6">
              <a:extLst>
                <a:ext uri="{FF2B5EF4-FFF2-40B4-BE49-F238E27FC236}">
                  <a16:creationId xmlns:a16="http://schemas.microsoft.com/office/drawing/2014/main" id="{EEAD94D0-1017-4EE9-8B03-0DDAEDD0D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7">
              <a:extLst>
                <a:ext uri="{FF2B5EF4-FFF2-40B4-BE49-F238E27FC236}">
                  <a16:creationId xmlns:a16="http://schemas.microsoft.com/office/drawing/2014/main" id="{9B164783-78E6-4974-BB0B-AD1B0437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9F926F88-55B2-405D-A019-D07BE6C7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7BBC9C4E-B3E7-458A-919A-839872CD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0">
              <a:extLst>
                <a:ext uri="{FF2B5EF4-FFF2-40B4-BE49-F238E27FC236}">
                  <a16:creationId xmlns:a16="http://schemas.microsoft.com/office/drawing/2014/main" id="{A98387C2-1B67-42BE-BFF7-1F6607AB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1">
              <a:extLst>
                <a:ext uri="{FF2B5EF4-FFF2-40B4-BE49-F238E27FC236}">
                  <a16:creationId xmlns:a16="http://schemas.microsoft.com/office/drawing/2014/main" id="{CA932067-5643-41B3-84ED-CAB0C788A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2">
              <a:extLst>
                <a:ext uri="{FF2B5EF4-FFF2-40B4-BE49-F238E27FC236}">
                  <a16:creationId xmlns:a16="http://schemas.microsoft.com/office/drawing/2014/main" id="{469EB223-7711-4E56-A712-E23FE26C4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3">
              <a:extLst>
                <a:ext uri="{FF2B5EF4-FFF2-40B4-BE49-F238E27FC236}">
                  <a16:creationId xmlns:a16="http://schemas.microsoft.com/office/drawing/2014/main" id="{064AFAC7-D42E-497C-ACC8-1ABB1742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4">
              <a:extLst>
                <a:ext uri="{FF2B5EF4-FFF2-40B4-BE49-F238E27FC236}">
                  <a16:creationId xmlns:a16="http://schemas.microsoft.com/office/drawing/2014/main" id="{3FDC9F58-CD70-40AB-A883-81BEFB61E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5">
              <a:extLst>
                <a:ext uri="{FF2B5EF4-FFF2-40B4-BE49-F238E27FC236}">
                  <a16:creationId xmlns:a16="http://schemas.microsoft.com/office/drawing/2014/main" id="{ACB8747D-8C18-45AE-A362-4A7644DB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6">
              <a:extLst>
                <a:ext uri="{FF2B5EF4-FFF2-40B4-BE49-F238E27FC236}">
                  <a16:creationId xmlns:a16="http://schemas.microsoft.com/office/drawing/2014/main" id="{6E28DC63-FF29-4B8B-BF9B-BDDA42140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87">
              <a:extLst>
                <a:ext uri="{FF2B5EF4-FFF2-40B4-BE49-F238E27FC236}">
                  <a16:creationId xmlns:a16="http://schemas.microsoft.com/office/drawing/2014/main" id="{3C41C56C-6CC9-4783-AE2F-4AC835325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8">
              <a:extLst>
                <a:ext uri="{FF2B5EF4-FFF2-40B4-BE49-F238E27FC236}">
                  <a16:creationId xmlns:a16="http://schemas.microsoft.com/office/drawing/2014/main" id="{FFC325D9-4E0F-4C7F-B55B-124513C1B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75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untain, wave&#10;&#10;Description automatically generated">
            <a:extLst>
              <a:ext uri="{FF2B5EF4-FFF2-40B4-BE49-F238E27FC236}">
                <a16:creationId xmlns:a16="http://schemas.microsoft.com/office/drawing/2014/main" id="{6C34320B-40B1-4759-89BC-8FB6D5C78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D29E13-91AC-454F-AEFE-28BFFB81C4D5}"/>
              </a:ext>
            </a:extLst>
          </p:cNvPr>
          <p:cNvSpPr/>
          <p:nvPr userDrawn="1"/>
        </p:nvSpPr>
        <p:spPr>
          <a:xfrm>
            <a:off x="0" y="0"/>
            <a:ext cx="12191999" cy="657778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BF5920A-17EE-4D7D-8935-255F1DF398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id="{C84D12BE-5B94-46EE-BD8B-B34C3A9F8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AD7F93A2-7BDC-47FB-9461-B25E3C1DF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969EAA3D-4498-4F88-9DA7-A4DD1A220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EA291BC8-9740-4D99-B7F1-EEFF55D5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2F78F4B0-AB44-48B2-991E-25365F921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0628E2EF-13D1-4C7A-A482-6783884F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40E0EC64-417F-4EF8-9A89-2BAD80D85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7F762D84-8FD8-4F3B-9A4A-8DA87C19C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78DAAFF8-43BA-40B9-A9F0-7165895A3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1EFD82D5-5587-47FF-BE5E-6FA39789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B0B763B4-5E25-4CC8-A5CE-F35784462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58A067D-4BFB-4479-BFAE-CB178510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DF449844-4BF1-4BF9-8B67-679C3D45F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">
              <a:extLst>
                <a:ext uri="{FF2B5EF4-FFF2-40B4-BE49-F238E27FC236}">
                  <a16:creationId xmlns:a16="http://schemas.microsoft.com/office/drawing/2014/main" id="{9A0A0ECD-7D4A-48A6-895B-E09940A05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9">
              <a:extLst>
                <a:ext uri="{FF2B5EF4-FFF2-40B4-BE49-F238E27FC236}">
                  <a16:creationId xmlns:a16="http://schemas.microsoft.com/office/drawing/2014/main" id="{05420FFF-C927-4442-87C3-6DADD4C06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93E118F8-501B-4AA7-B06F-3135443C4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1">
              <a:extLst>
                <a:ext uri="{FF2B5EF4-FFF2-40B4-BE49-F238E27FC236}">
                  <a16:creationId xmlns:a16="http://schemas.microsoft.com/office/drawing/2014/main" id="{DBA37310-8F17-4B19-BEE6-45F5367A5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2">
              <a:extLst>
                <a:ext uri="{FF2B5EF4-FFF2-40B4-BE49-F238E27FC236}">
                  <a16:creationId xmlns:a16="http://schemas.microsoft.com/office/drawing/2014/main" id="{6A758119-855B-4132-95F7-8DA0D604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3">
              <a:extLst>
                <a:ext uri="{FF2B5EF4-FFF2-40B4-BE49-F238E27FC236}">
                  <a16:creationId xmlns:a16="http://schemas.microsoft.com/office/drawing/2014/main" id="{D87858BC-7DA1-4168-A5F2-49FCAE3D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id="{AF5D0809-6A72-4158-8239-90F2660B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5">
              <a:extLst>
                <a:ext uri="{FF2B5EF4-FFF2-40B4-BE49-F238E27FC236}">
                  <a16:creationId xmlns:a16="http://schemas.microsoft.com/office/drawing/2014/main" id="{831DF8DC-6E49-44A8-94E4-99C15EB97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6">
              <a:extLst>
                <a:ext uri="{FF2B5EF4-FFF2-40B4-BE49-F238E27FC236}">
                  <a16:creationId xmlns:a16="http://schemas.microsoft.com/office/drawing/2014/main" id="{88325ECD-B43B-42E3-A4CD-7199E5E3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7">
              <a:extLst>
                <a:ext uri="{FF2B5EF4-FFF2-40B4-BE49-F238E27FC236}">
                  <a16:creationId xmlns:a16="http://schemas.microsoft.com/office/drawing/2014/main" id="{2938628C-9D6F-4C1D-BECC-D6D448D19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8">
              <a:extLst>
                <a:ext uri="{FF2B5EF4-FFF2-40B4-BE49-F238E27FC236}">
                  <a16:creationId xmlns:a16="http://schemas.microsoft.com/office/drawing/2014/main" id="{D7FB7D1D-6F08-475B-8579-DC2436FD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9">
              <a:extLst>
                <a:ext uri="{FF2B5EF4-FFF2-40B4-BE49-F238E27FC236}">
                  <a16:creationId xmlns:a16="http://schemas.microsoft.com/office/drawing/2014/main" id="{E1A294CF-AB63-4FFA-B829-E706DBBCE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0">
              <a:extLst>
                <a:ext uri="{FF2B5EF4-FFF2-40B4-BE49-F238E27FC236}">
                  <a16:creationId xmlns:a16="http://schemas.microsoft.com/office/drawing/2014/main" id="{42D26F9C-BF3D-45FA-B4CF-6C81B3EF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1">
              <a:extLst>
                <a:ext uri="{FF2B5EF4-FFF2-40B4-BE49-F238E27FC236}">
                  <a16:creationId xmlns:a16="http://schemas.microsoft.com/office/drawing/2014/main" id="{7AADA26B-3963-420A-A73B-878650EA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2">
              <a:extLst>
                <a:ext uri="{FF2B5EF4-FFF2-40B4-BE49-F238E27FC236}">
                  <a16:creationId xmlns:a16="http://schemas.microsoft.com/office/drawing/2014/main" id="{E97653BA-EF44-4A71-ACDB-A680534B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">
              <a:extLst>
                <a:ext uri="{FF2B5EF4-FFF2-40B4-BE49-F238E27FC236}">
                  <a16:creationId xmlns:a16="http://schemas.microsoft.com/office/drawing/2014/main" id="{566CE1A7-F926-4F6E-84CE-E848BCB87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">
              <a:extLst>
                <a:ext uri="{FF2B5EF4-FFF2-40B4-BE49-F238E27FC236}">
                  <a16:creationId xmlns:a16="http://schemas.microsoft.com/office/drawing/2014/main" id="{A028C807-659D-4A7A-B655-182D5609E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5">
              <a:extLst>
                <a:ext uri="{FF2B5EF4-FFF2-40B4-BE49-F238E27FC236}">
                  <a16:creationId xmlns:a16="http://schemas.microsoft.com/office/drawing/2014/main" id="{FF8BFC33-B24D-4CBF-9849-2AAED0E68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55D59C66-A8E4-4E42-9D42-18B8E9CB3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BC2EF80E-4ACB-418F-A39E-A3D90AFC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8">
              <a:extLst>
                <a:ext uri="{FF2B5EF4-FFF2-40B4-BE49-F238E27FC236}">
                  <a16:creationId xmlns:a16="http://schemas.microsoft.com/office/drawing/2014/main" id="{7B4643F2-3A26-4553-9E33-03CEDFA4F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9">
              <a:extLst>
                <a:ext uri="{FF2B5EF4-FFF2-40B4-BE49-F238E27FC236}">
                  <a16:creationId xmlns:a16="http://schemas.microsoft.com/office/drawing/2014/main" id="{42E67725-4889-4A13-9A1D-198F5D190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0">
              <a:extLst>
                <a:ext uri="{FF2B5EF4-FFF2-40B4-BE49-F238E27FC236}">
                  <a16:creationId xmlns:a16="http://schemas.microsoft.com/office/drawing/2014/main" id="{E52563FB-0A7B-44A2-A2B5-1360C001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1">
              <a:extLst>
                <a:ext uri="{FF2B5EF4-FFF2-40B4-BE49-F238E27FC236}">
                  <a16:creationId xmlns:a16="http://schemas.microsoft.com/office/drawing/2014/main" id="{9F5968EF-9303-45CF-A495-F8E28DDE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2">
              <a:extLst>
                <a:ext uri="{FF2B5EF4-FFF2-40B4-BE49-F238E27FC236}">
                  <a16:creationId xmlns:a16="http://schemas.microsoft.com/office/drawing/2014/main" id="{41DD1D98-E2E9-47A5-947A-B8AA06431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3">
              <a:extLst>
                <a:ext uri="{FF2B5EF4-FFF2-40B4-BE49-F238E27FC236}">
                  <a16:creationId xmlns:a16="http://schemas.microsoft.com/office/drawing/2014/main" id="{D9447C7A-EB9B-4022-A88E-8DC0BF8D1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44">
              <a:extLst>
                <a:ext uri="{FF2B5EF4-FFF2-40B4-BE49-F238E27FC236}">
                  <a16:creationId xmlns:a16="http://schemas.microsoft.com/office/drawing/2014/main" id="{F00F513D-3562-4874-A4C2-47597C075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1927DD69-29DE-4C41-BD92-97F249626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FB4728C9-8160-420D-94B5-91371C1D7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83028632-756F-49FE-AF4C-3DF5FA0B4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98082D78-60A1-4170-8E56-769F0B73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515B16C9-A541-47C7-82AA-2A41433C2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0">
              <a:extLst>
                <a:ext uri="{FF2B5EF4-FFF2-40B4-BE49-F238E27FC236}">
                  <a16:creationId xmlns:a16="http://schemas.microsoft.com/office/drawing/2014/main" id="{3F5A285A-AF92-4CE3-9853-93C10B53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1">
              <a:extLst>
                <a:ext uri="{FF2B5EF4-FFF2-40B4-BE49-F238E27FC236}">
                  <a16:creationId xmlns:a16="http://schemas.microsoft.com/office/drawing/2014/main" id="{941435F4-41D0-41D7-81BF-D22536936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2">
              <a:extLst>
                <a:ext uri="{FF2B5EF4-FFF2-40B4-BE49-F238E27FC236}">
                  <a16:creationId xmlns:a16="http://schemas.microsoft.com/office/drawing/2014/main" id="{3ECD6D25-FFCC-47AD-AACA-7D18EE57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53">
              <a:extLst>
                <a:ext uri="{FF2B5EF4-FFF2-40B4-BE49-F238E27FC236}">
                  <a16:creationId xmlns:a16="http://schemas.microsoft.com/office/drawing/2014/main" id="{7868E515-160A-4E9F-8409-09ACEC153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4">
              <a:extLst>
                <a:ext uri="{FF2B5EF4-FFF2-40B4-BE49-F238E27FC236}">
                  <a16:creationId xmlns:a16="http://schemas.microsoft.com/office/drawing/2014/main" id="{B3C597BB-3AC5-4EA8-A396-2B31B1493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5">
              <a:extLst>
                <a:ext uri="{FF2B5EF4-FFF2-40B4-BE49-F238E27FC236}">
                  <a16:creationId xmlns:a16="http://schemas.microsoft.com/office/drawing/2014/main" id="{E155482B-5539-4132-8F3A-B9D0B69A8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6">
              <a:extLst>
                <a:ext uri="{FF2B5EF4-FFF2-40B4-BE49-F238E27FC236}">
                  <a16:creationId xmlns:a16="http://schemas.microsoft.com/office/drawing/2014/main" id="{6CB3BDE5-0E94-4431-A2E2-24E8FE047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id="{7E1F0630-F29F-401E-A22A-4BB155986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8">
              <a:extLst>
                <a:ext uri="{FF2B5EF4-FFF2-40B4-BE49-F238E27FC236}">
                  <a16:creationId xmlns:a16="http://schemas.microsoft.com/office/drawing/2014/main" id="{08CE5662-1D0A-4715-9C3C-F26DD67B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9">
              <a:extLst>
                <a:ext uri="{FF2B5EF4-FFF2-40B4-BE49-F238E27FC236}">
                  <a16:creationId xmlns:a16="http://schemas.microsoft.com/office/drawing/2014/main" id="{2F3D35D2-74DB-44F7-B7CD-E59A09FC4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0">
              <a:extLst>
                <a:ext uri="{FF2B5EF4-FFF2-40B4-BE49-F238E27FC236}">
                  <a16:creationId xmlns:a16="http://schemas.microsoft.com/office/drawing/2014/main" id="{FE831FC2-3E85-4462-9C57-CCCFF83D0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61">
              <a:extLst>
                <a:ext uri="{FF2B5EF4-FFF2-40B4-BE49-F238E27FC236}">
                  <a16:creationId xmlns:a16="http://schemas.microsoft.com/office/drawing/2014/main" id="{ABC85E17-5946-49B1-8F7B-6DC7607A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2">
              <a:extLst>
                <a:ext uri="{FF2B5EF4-FFF2-40B4-BE49-F238E27FC236}">
                  <a16:creationId xmlns:a16="http://schemas.microsoft.com/office/drawing/2014/main" id="{09A945BB-4210-41D4-B2FE-46E453F2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3">
              <a:extLst>
                <a:ext uri="{FF2B5EF4-FFF2-40B4-BE49-F238E27FC236}">
                  <a16:creationId xmlns:a16="http://schemas.microsoft.com/office/drawing/2014/main" id="{6BFFA1EC-7987-4867-9019-9927863BD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64">
              <a:extLst>
                <a:ext uri="{FF2B5EF4-FFF2-40B4-BE49-F238E27FC236}">
                  <a16:creationId xmlns:a16="http://schemas.microsoft.com/office/drawing/2014/main" id="{019BD482-B4AD-495A-9216-1462620B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5">
              <a:extLst>
                <a:ext uri="{FF2B5EF4-FFF2-40B4-BE49-F238E27FC236}">
                  <a16:creationId xmlns:a16="http://schemas.microsoft.com/office/drawing/2014/main" id="{3CF36E28-BF5B-4AD1-9274-E98FD2E8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6">
              <a:extLst>
                <a:ext uri="{FF2B5EF4-FFF2-40B4-BE49-F238E27FC236}">
                  <a16:creationId xmlns:a16="http://schemas.microsoft.com/office/drawing/2014/main" id="{8338C4CD-AC01-4B83-B771-BB01002B0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7">
              <a:extLst>
                <a:ext uri="{FF2B5EF4-FFF2-40B4-BE49-F238E27FC236}">
                  <a16:creationId xmlns:a16="http://schemas.microsoft.com/office/drawing/2014/main" id="{1FCA1FB3-3D85-4AD5-92AA-731862C68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8">
              <a:extLst>
                <a:ext uri="{FF2B5EF4-FFF2-40B4-BE49-F238E27FC236}">
                  <a16:creationId xmlns:a16="http://schemas.microsoft.com/office/drawing/2014/main" id="{FDE7C278-010B-4080-A708-D4D2AA156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9">
              <a:extLst>
                <a:ext uri="{FF2B5EF4-FFF2-40B4-BE49-F238E27FC236}">
                  <a16:creationId xmlns:a16="http://schemas.microsoft.com/office/drawing/2014/main" id="{FBCFE410-EC2E-4302-B76F-DC0761296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0">
              <a:extLst>
                <a:ext uri="{FF2B5EF4-FFF2-40B4-BE49-F238E27FC236}">
                  <a16:creationId xmlns:a16="http://schemas.microsoft.com/office/drawing/2014/main" id="{B66C1C32-79B5-43ED-84E4-ADAB0DC51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1">
              <a:extLst>
                <a:ext uri="{FF2B5EF4-FFF2-40B4-BE49-F238E27FC236}">
                  <a16:creationId xmlns:a16="http://schemas.microsoft.com/office/drawing/2014/main" id="{DCEE2A6D-4400-4FC3-A6B9-A05E14812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2">
              <a:extLst>
                <a:ext uri="{FF2B5EF4-FFF2-40B4-BE49-F238E27FC236}">
                  <a16:creationId xmlns:a16="http://schemas.microsoft.com/office/drawing/2014/main" id="{FDBF6376-273D-439E-AC56-0AF9F9CB9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3">
              <a:extLst>
                <a:ext uri="{FF2B5EF4-FFF2-40B4-BE49-F238E27FC236}">
                  <a16:creationId xmlns:a16="http://schemas.microsoft.com/office/drawing/2014/main" id="{7BC408CD-54DD-4831-BFAE-5FD7B07EA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4">
              <a:extLst>
                <a:ext uri="{FF2B5EF4-FFF2-40B4-BE49-F238E27FC236}">
                  <a16:creationId xmlns:a16="http://schemas.microsoft.com/office/drawing/2014/main" id="{5E523019-2A1E-4F61-AFC4-1061D31A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5">
              <a:extLst>
                <a:ext uri="{FF2B5EF4-FFF2-40B4-BE49-F238E27FC236}">
                  <a16:creationId xmlns:a16="http://schemas.microsoft.com/office/drawing/2014/main" id="{9C95C02D-3607-4E79-8E4B-B2507190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6">
              <a:extLst>
                <a:ext uri="{FF2B5EF4-FFF2-40B4-BE49-F238E27FC236}">
                  <a16:creationId xmlns:a16="http://schemas.microsoft.com/office/drawing/2014/main" id="{EEAD94D0-1017-4EE9-8B03-0DDAEDD0D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7">
              <a:extLst>
                <a:ext uri="{FF2B5EF4-FFF2-40B4-BE49-F238E27FC236}">
                  <a16:creationId xmlns:a16="http://schemas.microsoft.com/office/drawing/2014/main" id="{9B164783-78E6-4974-BB0B-AD1B0437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9F926F88-55B2-405D-A019-D07BE6C7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7BBC9C4E-B3E7-458A-919A-839872CD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0">
              <a:extLst>
                <a:ext uri="{FF2B5EF4-FFF2-40B4-BE49-F238E27FC236}">
                  <a16:creationId xmlns:a16="http://schemas.microsoft.com/office/drawing/2014/main" id="{A98387C2-1B67-42BE-BFF7-1F6607AB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1">
              <a:extLst>
                <a:ext uri="{FF2B5EF4-FFF2-40B4-BE49-F238E27FC236}">
                  <a16:creationId xmlns:a16="http://schemas.microsoft.com/office/drawing/2014/main" id="{CA932067-5643-41B3-84ED-CAB0C788A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2">
              <a:extLst>
                <a:ext uri="{FF2B5EF4-FFF2-40B4-BE49-F238E27FC236}">
                  <a16:creationId xmlns:a16="http://schemas.microsoft.com/office/drawing/2014/main" id="{469EB223-7711-4E56-A712-E23FE26C4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3">
              <a:extLst>
                <a:ext uri="{FF2B5EF4-FFF2-40B4-BE49-F238E27FC236}">
                  <a16:creationId xmlns:a16="http://schemas.microsoft.com/office/drawing/2014/main" id="{064AFAC7-D42E-497C-ACC8-1ABB1742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4">
              <a:extLst>
                <a:ext uri="{FF2B5EF4-FFF2-40B4-BE49-F238E27FC236}">
                  <a16:creationId xmlns:a16="http://schemas.microsoft.com/office/drawing/2014/main" id="{3FDC9F58-CD70-40AB-A883-81BEFB61E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5">
              <a:extLst>
                <a:ext uri="{FF2B5EF4-FFF2-40B4-BE49-F238E27FC236}">
                  <a16:creationId xmlns:a16="http://schemas.microsoft.com/office/drawing/2014/main" id="{ACB8747D-8C18-45AE-A362-4A7644DB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6">
              <a:extLst>
                <a:ext uri="{FF2B5EF4-FFF2-40B4-BE49-F238E27FC236}">
                  <a16:creationId xmlns:a16="http://schemas.microsoft.com/office/drawing/2014/main" id="{6E28DC63-FF29-4B8B-BF9B-BDDA42140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87">
              <a:extLst>
                <a:ext uri="{FF2B5EF4-FFF2-40B4-BE49-F238E27FC236}">
                  <a16:creationId xmlns:a16="http://schemas.microsoft.com/office/drawing/2014/main" id="{3C41C56C-6CC9-4783-AE2F-4AC835325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8">
              <a:extLst>
                <a:ext uri="{FF2B5EF4-FFF2-40B4-BE49-F238E27FC236}">
                  <a16:creationId xmlns:a16="http://schemas.microsoft.com/office/drawing/2014/main" id="{FFC325D9-4E0F-4C7F-B55B-124513C1B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544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889B-4548-49D9-9190-EBC5452D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CD74-9133-4F27-A298-51530889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380" y="1288025"/>
            <a:ext cx="5616677" cy="49239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97D3C-87D1-43E1-A559-99D9D7FE6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523" y="1288025"/>
            <a:ext cx="5616677" cy="49239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EAE33-40CA-4571-BE22-B01D6FC1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69FC1-4966-458D-80A2-898C684A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60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3B3D-DCC2-4BAD-B8E0-DB68BFF3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98323"/>
            <a:ext cx="964692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4F05E-890A-43D8-80DD-E47A936E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381" y="1012722"/>
            <a:ext cx="5614416" cy="72543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A53AE-7E3C-4102-8FB1-64D494879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381" y="1767655"/>
            <a:ext cx="5614416" cy="4298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3EFDD-5971-4A11-A60A-3042D73EA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784" y="1012722"/>
            <a:ext cx="5614416" cy="72543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381CF-E04D-464E-8CD9-AC33892B4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784" y="1767655"/>
            <a:ext cx="5614416" cy="4298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C0D37-4360-4095-B458-151CDE1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356B9-B683-4B0F-9532-844D4338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A1D09B-C3B1-4E16-AD1B-3F52DE456E78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8E997A-BA69-48F0-9952-CBDE0D2E8A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0976D7E-6B76-4B68-AD05-622BF4BC0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B71AFC5-71A9-4F7B-B1A7-68DDF8A2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8C677D-9A40-4ADB-B207-39ACBC22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3281DB1-56F5-4C62-B9B4-DEAEA681C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DD96B3B-7FCA-4BB1-8FAD-651E1983F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430B103-16DB-4DC6-8F5C-3DCCEFA50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439A61D-EA26-45CA-A2E8-5ED752F1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FD09F56-6D39-4BFE-BB10-EA8622612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9E3E482-1BF9-4488-8404-63F8B748D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11762DD-AD3C-46F1-BFD8-0E3C767F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72597DD-FB4D-4F23-B063-3BCA61EB0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83A1ED4-BAE0-48D1-9161-A8039D365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C56A108-0D72-463F-9961-5D5DA512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1062EE7-1371-4E9A-B5EE-C7EF3262D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70A2D34-8B73-472F-BE38-157B54FD4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2B7D667-A9DB-4F27-8A0D-F98FBA3AC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50BFF792-D5E5-4CC4-8EA0-701309CEF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5A1BF7D-6BBF-4782-A025-5E4F9CB8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4C24075-D1DF-417F-8883-18F2FD5F7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ACDB7252-F966-4088-8410-68C3B8FAF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27CE8A0-C0F4-4D18-B633-E0B88346E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5F792DE6-D398-4983-8531-C440D728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FBD1B44-5218-43D2-8A8A-1A04D71BD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2CB1B0EE-1896-4D50-BA5C-62C714B38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21BEE10C-DDBF-43D2-AD09-553C5CFB5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CF51ED-7BE5-438D-AC7F-5436F45C3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D46702B-BCA3-44D6-A84D-F7371DCA7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286CAE14-C0B1-42BD-9266-4D3351DDD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E31FA1-55DA-4A08-810A-6EDBFF7B4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4C4253E2-B52F-421A-B8CA-313949F2D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0289E1BE-66ED-4F2A-8821-59311C3FD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851BEDCE-1C84-4D3E-8592-B5DF8EB9B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90EC061-E1A8-4A76-88F6-5EE878956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48C67FCE-9B02-4868-A3F7-2DDBC95B2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ECA450AE-8C15-4177-B0F8-C209BE94B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DD5B08AB-3CD6-4433-86E4-16CF8B58A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56A8C987-5F99-4B4E-ADA4-9CBCF45AD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3C7CC9EA-E0DB-4588-B318-F7D08B788F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5CD7B6A-F8EC-42E3-9AC0-39B03CDD9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1A5238C2-C904-4689-9F36-D626A2453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4FE4200F-DE10-4320-BCBF-4411EA3FD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8120FE5E-088F-46AC-97F1-62829635D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AE2960DE-819A-4958-BE62-A4E15172D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8E6F86EC-F08A-477D-B066-8FEC738C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60724E44-9F62-4B39-BDB2-567FFE9DE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129756E1-F590-4893-9747-FB99C7E0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4B787481-E234-4D1D-95D3-1173A6380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3C3F9C1E-DB61-45CB-9BAF-17CB17B17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B10C782C-679B-481F-9EF3-11C024138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DDBE7D3B-68F4-49E0-B17D-0E4EFA53D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784633B-FE05-4186-BF06-5D597EACF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D13E0A5C-01E9-45B2-B72C-60F524ED0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2548BA9-AC76-4EC1-A349-179B72EFF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A8BA30A-E890-4809-8B10-857C71700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D50E42EE-6015-480D-950C-D41E44BC0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37F94384-448C-41C8-BB47-851EAB66F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D27552C0-4000-4D05-A1D2-3F9AC97F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903B68DD-43E2-43BC-90F8-4D67B7C1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6CE65958-A70C-4274-8B29-CBE01C12D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6C44A01C-3E70-40BE-B6E6-846EF6876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49D0AB22-C4CA-4750-A1AC-1585C99D1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22393F93-9BE6-4DB4-B6E3-C0A70BDF5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2018306A-F960-431B-A68C-6AA3D4A06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41376596-F09E-4135-8F2D-29FF09FDF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7B14E0F5-084F-4DBC-821D-177C239FBE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B9B5CDB8-0596-40E7-B96C-A4F7C2ABB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70F3B404-9E9C-4C66-B265-2770F5B290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022AE9A4-E439-415C-8319-EC54C295B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692A5D82-FC00-4097-A50F-98C69E1F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C68646AB-C0D6-44F7-9FD9-D874F8ABA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6ACDE523-2D8B-40CD-A9CD-050C6F561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900B028C-38BB-42D3-A322-698160012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D84F1590-3641-4650-816A-4C9C241E5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543CE302-7804-4A86-89DC-FD98977BB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E4E43077-2B37-415C-B9E7-CA9D6150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33209831-B92B-46CB-A446-1113E184A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4988FEF0-16E2-45E1-A0CD-0D62F4B69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DF4DFC9-7281-4664-8F78-6C4707BFF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37B50F4E-6E34-4D0B-8443-896E762F9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3B2AB794-218C-4586-9A93-841D46A51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2B6F2618-70C1-456B-B374-8AD74ED3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32974F43-5D03-49BB-B989-8341F953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AEA2402A-C457-4A35-8B04-E800F63AD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4BE733AB-E06F-41A8-9C50-5DB86A2A0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937687-8A4D-41DE-8FBA-6DFCA8FE4E63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C65F8F9D-BF2E-4659-954F-64F6940C2E5C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A889B-4548-49D9-9190-EBC5452D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CD74-9133-4F27-A298-51530889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380" y="1288025"/>
            <a:ext cx="5616677" cy="476864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97D3C-87D1-43E1-A559-99D9D7FE6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523" y="1288025"/>
            <a:ext cx="5616677" cy="476864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EAE33-40CA-4571-BE22-B01D6FC1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69FC1-4966-458D-80A2-898C684A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4739DD-42C1-49A3-B13B-9BD609C34ED7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0CB76A-4518-4EB4-A0A3-8610E37B14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EC3554E-B43B-4FEC-A7CD-5B05626A92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2EABF80-5090-4A17-B789-604EA894A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5CDE7C5-9299-49A9-948A-4BF6C863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C83552E-A164-4B3D-8659-B6B0FAA7B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9DAA042-7444-4918-8B9C-A2D8FBDE0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19C40F3-C172-45A6-98B6-0385DEA33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8E944BF-37CA-4B53-A4DF-AFA49A737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6706FFB-E1BE-42B3-8A92-7D9D08994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61E9E10-536A-4DB9-885F-4FC5D541A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07C0850-109C-4026-8C56-E7002B088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D9A2AB1-67FB-4B5D-8FEE-BC7725E91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C768007-6680-4897-9552-C62857BC9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304F9BF-10AB-4483-9413-563CA6D5E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9EA9660A-2DA4-4348-B91D-5519608F6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DFCDEB5-DFB4-4EF9-925E-E0138DE0D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F50FB1F-D836-4B0C-A56F-1427BBAA8C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F0AD0D9-0CBF-4896-A0F5-84EE7A1BF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29F7711-FBF2-4048-9BE1-F71CFF96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36FADCF-4805-4D11-9224-F51472CA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6D745405-F53C-4679-9FD8-E636A54AE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2B349A0-107F-456C-A55A-D9A7D5125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1E318427-07FA-42BB-A1AE-04B361D2C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7F68E2C-4F6A-47F6-A8E0-10F178B467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774A7512-69AE-41F2-B214-6B634C21B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6276ADC4-67F3-4B57-B10A-B8C145372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702DA015-641D-463C-8C33-4F0B45BC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F1F49F8F-B69C-42F4-B58F-9E11192B0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A358FE1A-189C-49B9-8742-33CEBA13D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200B3F0A-C05C-4700-B11D-3ACF002E2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DCE24056-1AF6-4E1E-A1CB-ECC927DA5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B1DFA5BF-3F48-4F78-8436-EE1833B23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2CC264EE-A87C-4ED7-92E2-4919468B1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E7366409-9C27-4628-B2C0-8961B9014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B88B31A6-71B2-4797-AEB4-C7D7F220E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39DAEEA-24D0-4D1F-AAEF-46BAA3A6B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73685B09-6BB5-4DD1-8FDD-FD5D56ED0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B3E8F639-760C-45BB-B665-BA2B6F770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3593BA81-5D20-4E86-A8F4-EF1DECC8A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1035A9E4-2885-4F95-BDD6-733EB8D3F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1E98EA96-6FDD-4D5E-AE4A-AAEB43D99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CCD206C7-445F-4D69-BC28-FB2F4802C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00FD83AB-4533-43FC-876F-C6ACAC1A0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EB571EC9-BEB7-4E1A-A319-49F94B819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9B8A7EDD-DB73-4F64-A18A-36D48485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BB3631F2-8B49-4D11-82FE-4C52A48F7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8E3285DA-7487-423C-96A0-BCA51E30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B223483A-7A8F-48FD-B98F-36DF76822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C08C626E-C62A-4713-878D-1C07512A0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3">
              <a:extLst>
                <a:ext uri="{FF2B5EF4-FFF2-40B4-BE49-F238E27FC236}">
                  <a16:creationId xmlns:a16="http://schemas.microsoft.com/office/drawing/2014/main" id="{9BB1600B-657E-4A24-A4C7-68349DF6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4FD1653D-0CB8-4141-874B-978C4908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B2847605-8F1D-48A9-823C-F5416CD5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97AA8D7A-D678-48D7-AF71-63D771FFE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95289943-A819-4FA6-8A13-ABAFE0185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B24E6C1-4EFF-451C-92E9-F9F7696D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DE0E663D-DB61-4BCF-908D-112BA5F83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04A28F7D-E2FC-4C68-8378-0840494EA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5ADCA267-D09F-4618-8F1D-96F6A547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E96F6170-94FA-45A9-A9C9-B99CF03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E24F4AD2-0EF5-4857-BF23-E0B821F1B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4">
              <a:extLst>
                <a:ext uri="{FF2B5EF4-FFF2-40B4-BE49-F238E27FC236}">
                  <a16:creationId xmlns:a16="http://schemas.microsoft.com/office/drawing/2014/main" id="{64F11A5B-CF8F-468E-ABD6-DC965D93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38736FE0-D89D-48FA-9AA0-F6C09FA05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20F9048B-82CA-4A8D-94CC-41816A0B0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B5B9689F-7F64-4314-B187-D6FB0C8AC0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751BFE3-19ED-4AAB-97D9-22EF9170B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F3899675-F7A2-4F2A-9534-4C9B118C3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6B2EED22-E616-425F-9F56-779D403B0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1E20FE1-5D03-440F-85E2-D6FE20CE2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CFC3011F-A2AF-49E8-9435-0857B9704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D2ED07E6-2403-4536-B627-B94782CA6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CE94AED5-BDC1-400E-B9E7-74D6742A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77C5BBE7-A44F-4A61-AE36-ED62D46D8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D97FCD31-319E-4030-8FEB-DDB57A51D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7DDB1EBA-0F66-4472-BF33-60784516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69C32436-757E-4D4B-9CC9-C9BB12825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0BE1AD56-11A2-4AC7-8316-FB25CBF25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6F072C0C-4068-4F61-A901-2388A0C6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B3D86B61-916C-4E07-A8EB-776CBA77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DC89A673-BB3A-4C52-9612-A49C6BC3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05523DF9-F13F-46A6-9401-15CCEFDC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247E3EF6-1C04-48C8-B451-F1682C5CE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319F5CB8-AAE4-47E0-AB12-C3F1C9568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AD0D25E4-9DD5-4BAA-9416-B0F213B5E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7">
              <a:extLst>
                <a:ext uri="{FF2B5EF4-FFF2-40B4-BE49-F238E27FC236}">
                  <a16:creationId xmlns:a16="http://schemas.microsoft.com/office/drawing/2014/main" id="{ED81BFEB-AE0D-4674-B497-628115E5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DBD7E1A0-1CB6-499D-9C7E-8FA7AC65F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39E2D4B-19E9-4119-961B-AC8CC1D86D3E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2763830-3D17-4A85-AA3E-790EE2BDD5C4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C3B3D-DCC2-4BAD-B8E0-DB68BFF3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98323"/>
            <a:ext cx="9646920" cy="64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4F05E-890A-43D8-80DD-E47A936E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381" y="1012722"/>
            <a:ext cx="5614416" cy="72543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A53AE-7E3C-4102-8FB1-64D494879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381" y="1767655"/>
            <a:ext cx="5614416" cy="429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3EFDD-5971-4A11-A60A-3042D73EA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784" y="1012722"/>
            <a:ext cx="5614416" cy="72543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381CF-E04D-464E-8CD9-AC33892B4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784" y="1767655"/>
            <a:ext cx="5614416" cy="429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C0D37-4360-4095-B458-151CDE1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356B9-B683-4B0F-9532-844D4338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28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174D-F5D0-4F36-B245-45AC1CD7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6022A-7F8D-4D71-81B7-473BD2EE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1EF8E-6EC5-4EC0-8596-ED8856A8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4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FB461-CEC5-4687-88CE-B9160F8A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8C460-78F2-4023-9392-69BD12D4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7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D255DB44-0F94-4106-B26D-7AF75F73A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5034116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66A5E1E0-48B9-4441-BD34-13713320EB0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57897C1-8DF7-4A99-8A2F-6AFC3BFDEB9F}"/>
              </a:ext>
            </a:extLst>
          </p:cNvPr>
          <p:cNvSpPr/>
          <p:nvPr userDrawn="1"/>
        </p:nvSpPr>
        <p:spPr>
          <a:xfrm>
            <a:off x="0" y="4621161"/>
            <a:ext cx="12192000" cy="22368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9157B2B-2E66-4371-8343-40F6FCFFB3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06334" y="1399672"/>
            <a:ext cx="4979332" cy="2409672"/>
            <a:chOff x="9147175" y="1922463"/>
            <a:chExt cx="6423026" cy="3108326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CC174CF4-E7A1-4381-9080-5C10A90FD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39F590DC-0CB5-4282-B412-157079FA3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9D0355DA-EE73-4753-B8BA-30A2FE1A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6046968D-1072-4DDF-A52B-E38BF6903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D5B7210A-504D-48E5-AD7E-9FCB10798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91C2A76C-EEE2-4BCF-88E2-A056C56EE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75BC0290-2D61-4992-BF3F-4B25562C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">
              <a:extLst>
                <a:ext uri="{FF2B5EF4-FFF2-40B4-BE49-F238E27FC236}">
                  <a16:creationId xmlns:a16="http://schemas.microsoft.com/office/drawing/2014/main" id="{998B6F04-73E3-4880-812D-E05174146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">
              <a:extLst>
                <a:ext uri="{FF2B5EF4-FFF2-40B4-BE49-F238E27FC236}">
                  <a16:creationId xmlns:a16="http://schemas.microsoft.com/office/drawing/2014/main" id="{68F4D0A9-0EC5-404D-8619-BE6462E06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">
              <a:extLst>
                <a:ext uri="{FF2B5EF4-FFF2-40B4-BE49-F238E27FC236}">
                  <a16:creationId xmlns:a16="http://schemas.microsoft.com/office/drawing/2014/main" id="{21745B53-0F7A-48AA-9EEF-0CA2FE8B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9094E48D-4412-4606-9130-3AA2E5EE5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4F700434-EC35-49BE-AEC6-A2C702F47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7">
              <a:extLst>
                <a:ext uri="{FF2B5EF4-FFF2-40B4-BE49-F238E27FC236}">
                  <a16:creationId xmlns:a16="http://schemas.microsoft.com/office/drawing/2014/main" id="{3BD2BAA1-A6D1-43AE-AC46-DA36C039C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EF0A4C0A-09C2-4F07-9DDA-0DBD5ACC8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44601366-E050-4F95-88C8-8EAE53D99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">
              <a:extLst>
                <a:ext uri="{FF2B5EF4-FFF2-40B4-BE49-F238E27FC236}">
                  <a16:creationId xmlns:a16="http://schemas.microsoft.com/office/drawing/2014/main" id="{6E78E716-BCE4-4BA1-AC5E-FED32EED9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1">
              <a:extLst>
                <a:ext uri="{FF2B5EF4-FFF2-40B4-BE49-F238E27FC236}">
                  <a16:creationId xmlns:a16="http://schemas.microsoft.com/office/drawing/2014/main" id="{4B070BA6-F641-4B65-AF73-CB6CD8655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2">
              <a:extLst>
                <a:ext uri="{FF2B5EF4-FFF2-40B4-BE49-F238E27FC236}">
                  <a16:creationId xmlns:a16="http://schemas.microsoft.com/office/drawing/2014/main" id="{ED4BB3B1-DCA6-49D8-921D-61B540E03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23">
              <a:extLst>
                <a:ext uri="{FF2B5EF4-FFF2-40B4-BE49-F238E27FC236}">
                  <a16:creationId xmlns:a16="http://schemas.microsoft.com/office/drawing/2014/main" id="{807491E8-FB3C-4E65-841E-06E8875FC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4">
              <a:extLst>
                <a:ext uri="{FF2B5EF4-FFF2-40B4-BE49-F238E27FC236}">
                  <a16:creationId xmlns:a16="http://schemas.microsoft.com/office/drawing/2014/main" id="{A610895D-EB7D-430C-BEB4-185827AA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5">
              <a:extLst>
                <a:ext uri="{FF2B5EF4-FFF2-40B4-BE49-F238E27FC236}">
                  <a16:creationId xmlns:a16="http://schemas.microsoft.com/office/drawing/2014/main" id="{FADC7AEA-A420-4C86-8496-CFD9E0D01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6">
              <a:extLst>
                <a:ext uri="{FF2B5EF4-FFF2-40B4-BE49-F238E27FC236}">
                  <a16:creationId xmlns:a16="http://schemas.microsoft.com/office/drawing/2014/main" id="{E60A3A99-C52E-4649-BBDE-FFA0CEEE0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11C93997-B88E-4DDD-AD86-3328975D1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43D793CD-031E-44EC-952A-F927EB3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9">
              <a:extLst>
                <a:ext uri="{FF2B5EF4-FFF2-40B4-BE49-F238E27FC236}">
                  <a16:creationId xmlns:a16="http://schemas.microsoft.com/office/drawing/2014/main" id="{AC2EA47D-A250-4B31-A15E-1599B0D8B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A520A378-989B-4096-B5A9-6B283B9F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1">
              <a:extLst>
                <a:ext uri="{FF2B5EF4-FFF2-40B4-BE49-F238E27FC236}">
                  <a16:creationId xmlns:a16="http://schemas.microsoft.com/office/drawing/2014/main" id="{8E01B9A0-9505-4DB0-ACEE-919B8DA7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32">
              <a:extLst>
                <a:ext uri="{FF2B5EF4-FFF2-40B4-BE49-F238E27FC236}">
                  <a16:creationId xmlns:a16="http://schemas.microsoft.com/office/drawing/2014/main" id="{B7687863-0B96-4E88-9635-2209E72F9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3">
              <a:extLst>
                <a:ext uri="{FF2B5EF4-FFF2-40B4-BE49-F238E27FC236}">
                  <a16:creationId xmlns:a16="http://schemas.microsoft.com/office/drawing/2014/main" id="{A0463054-9DD0-4F88-B21D-8AD0F6F7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6365F2E1-1C2E-42CE-9253-10E6CB6A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A5C8A046-2E61-4E94-8469-2A29FB6D2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371E3994-BB9C-45E0-AAD3-DA2F87C50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7">
              <a:extLst>
                <a:ext uri="{FF2B5EF4-FFF2-40B4-BE49-F238E27FC236}">
                  <a16:creationId xmlns:a16="http://schemas.microsoft.com/office/drawing/2014/main" id="{362DD44B-4D86-4DEE-9327-3797A8789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8">
              <a:extLst>
                <a:ext uri="{FF2B5EF4-FFF2-40B4-BE49-F238E27FC236}">
                  <a16:creationId xmlns:a16="http://schemas.microsoft.com/office/drawing/2014/main" id="{0958ED23-27B7-4D86-A658-EF34D256E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9">
              <a:extLst>
                <a:ext uri="{FF2B5EF4-FFF2-40B4-BE49-F238E27FC236}">
                  <a16:creationId xmlns:a16="http://schemas.microsoft.com/office/drawing/2014/main" id="{E26AAF8B-1A33-48F0-B2EC-342A539E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40">
              <a:extLst>
                <a:ext uri="{FF2B5EF4-FFF2-40B4-BE49-F238E27FC236}">
                  <a16:creationId xmlns:a16="http://schemas.microsoft.com/office/drawing/2014/main" id="{18E54F7A-084B-431C-A86C-1190DA59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1">
              <a:extLst>
                <a:ext uri="{FF2B5EF4-FFF2-40B4-BE49-F238E27FC236}">
                  <a16:creationId xmlns:a16="http://schemas.microsoft.com/office/drawing/2014/main" id="{AB2764B7-3DF4-4BBA-9792-192986556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DAD28A66-9187-4D06-BCA5-92C88F936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4F73A989-99C8-440E-B6F3-4DC94A608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44">
              <a:extLst>
                <a:ext uri="{FF2B5EF4-FFF2-40B4-BE49-F238E27FC236}">
                  <a16:creationId xmlns:a16="http://schemas.microsoft.com/office/drawing/2014/main" id="{10308298-0D37-4D23-BAC9-7351A0D2E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5">
              <a:extLst>
                <a:ext uri="{FF2B5EF4-FFF2-40B4-BE49-F238E27FC236}">
                  <a16:creationId xmlns:a16="http://schemas.microsoft.com/office/drawing/2014/main" id="{C8EFE526-6190-4015-862A-C0A4157E8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6">
              <a:extLst>
                <a:ext uri="{FF2B5EF4-FFF2-40B4-BE49-F238E27FC236}">
                  <a16:creationId xmlns:a16="http://schemas.microsoft.com/office/drawing/2014/main" id="{4D9D28DD-C755-4CAF-BB2E-7B8BBBA3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7">
              <a:extLst>
                <a:ext uri="{FF2B5EF4-FFF2-40B4-BE49-F238E27FC236}">
                  <a16:creationId xmlns:a16="http://schemas.microsoft.com/office/drawing/2014/main" id="{554B1C4A-A940-4B9A-9AEC-B0D0DA7DB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8">
              <a:extLst>
                <a:ext uri="{FF2B5EF4-FFF2-40B4-BE49-F238E27FC236}">
                  <a16:creationId xmlns:a16="http://schemas.microsoft.com/office/drawing/2014/main" id="{15D7D683-A4A7-4A1C-8CEF-25AAD6B83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9">
              <a:extLst>
                <a:ext uri="{FF2B5EF4-FFF2-40B4-BE49-F238E27FC236}">
                  <a16:creationId xmlns:a16="http://schemas.microsoft.com/office/drawing/2014/main" id="{CD55BD92-DA10-4A5C-AAB0-7B76F91AA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0">
              <a:extLst>
                <a:ext uri="{FF2B5EF4-FFF2-40B4-BE49-F238E27FC236}">
                  <a16:creationId xmlns:a16="http://schemas.microsoft.com/office/drawing/2014/main" id="{54B723C4-8A74-44F0-B2C5-24B998C01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1">
              <a:extLst>
                <a:ext uri="{FF2B5EF4-FFF2-40B4-BE49-F238E27FC236}">
                  <a16:creationId xmlns:a16="http://schemas.microsoft.com/office/drawing/2014/main" id="{B6A61682-51E9-4251-A165-5CE2B5466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2">
              <a:extLst>
                <a:ext uri="{FF2B5EF4-FFF2-40B4-BE49-F238E27FC236}">
                  <a16:creationId xmlns:a16="http://schemas.microsoft.com/office/drawing/2014/main" id="{0F5E0541-5508-4936-9029-8BC939D4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53">
              <a:extLst>
                <a:ext uri="{FF2B5EF4-FFF2-40B4-BE49-F238E27FC236}">
                  <a16:creationId xmlns:a16="http://schemas.microsoft.com/office/drawing/2014/main" id="{B362B390-F6D5-4A5C-B3A8-35DFD4836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4">
              <a:extLst>
                <a:ext uri="{FF2B5EF4-FFF2-40B4-BE49-F238E27FC236}">
                  <a16:creationId xmlns:a16="http://schemas.microsoft.com/office/drawing/2014/main" id="{030D4042-35DD-4163-9993-70812D11C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5">
              <a:extLst>
                <a:ext uri="{FF2B5EF4-FFF2-40B4-BE49-F238E27FC236}">
                  <a16:creationId xmlns:a16="http://schemas.microsoft.com/office/drawing/2014/main" id="{86563B3A-787F-48B6-A6DE-699BCBF9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6">
              <a:extLst>
                <a:ext uri="{FF2B5EF4-FFF2-40B4-BE49-F238E27FC236}">
                  <a16:creationId xmlns:a16="http://schemas.microsoft.com/office/drawing/2014/main" id="{F9EF425F-DB5D-4D42-B106-D04C6B699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7">
              <a:extLst>
                <a:ext uri="{FF2B5EF4-FFF2-40B4-BE49-F238E27FC236}">
                  <a16:creationId xmlns:a16="http://schemas.microsoft.com/office/drawing/2014/main" id="{F545A1EC-69C4-4EA6-9838-5984BF9EF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8">
              <a:extLst>
                <a:ext uri="{FF2B5EF4-FFF2-40B4-BE49-F238E27FC236}">
                  <a16:creationId xmlns:a16="http://schemas.microsoft.com/office/drawing/2014/main" id="{270A800D-88EB-4006-BF17-8DDEB573C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9">
              <a:extLst>
                <a:ext uri="{FF2B5EF4-FFF2-40B4-BE49-F238E27FC236}">
                  <a16:creationId xmlns:a16="http://schemas.microsoft.com/office/drawing/2014/main" id="{D794457B-77D8-4FF8-BFB8-588A5F37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0">
              <a:extLst>
                <a:ext uri="{FF2B5EF4-FFF2-40B4-BE49-F238E27FC236}">
                  <a16:creationId xmlns:a16="http://schemas.microsoft.com/office/drawing/2014/main" id="{D8FF2D79-A70B-423C-9C2F-C8FF3160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61">
              <a:extLst>
                <a:ext uri="{FF2B5EF4-FFF2-40B4-BE49-F238E27FC236}">
                  <a16:creationId xmlns:a16="http://schemas.microsoft.com/office/drawing/2014/main" id="{4321D3CB-3659-4383-B668-101CC0FE5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2">
              <a:extLst>
                <a:ext uri="{FF2B5EF4-FFF2-40B4-BE49-F238E27FC236}">
                  <a16:creationId xmlns:a16="http://schemas.microsoft.com/office/drawing/2014/main" id="{35391D20-3E63-4C0C-AFC0-1C1628F3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3">
              <a:extLst>
                <a:ext uri="{FF2B5EF4-FFF2-40B4-BE49-F238E27FC236}">
                  <a16:creationId xmlns:a16="http://schemas.microsoft.com/office/drawing/2014/main" id="{3D669924-017C-490C-9383-3CF830483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64">
              <a:extLst>
                <a:ext uri="{FF2B5EF4-FFF2-40B4-BE49-F238E27FC236}">
                  <a16:creationId xmlns:a16="http://schemas.microsoft.com/office/drawing/2014/main" id="{BB594471-E5F4-45A9-9681-80FA343F3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E57BD86F-F287-4FFF-AA37-4FA4F4F1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6">
              <a:extLst>
                <a:ext uri="{FF2B5EF4-FFF2-40B4-BE49-F238E27FC236}">
                  <a16:creationId xmlns:a16="http://schemas.microsoft.com/office/drawing/2014/main" id="{95F0B779-90C0-4F37-9FC6-0D80F57BB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7">
              <a:extLst>
                <a:ext uri="{FF2B5EF4-FFF2-40B4-BE49-F238E27FC236}">
                  <a16:creationId xmlns:a16="http://schemas.microsoft.com/office/drawing/2014/main" id="{72AA978B-E0FF-44F5-9023-9B8E09896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8">
              <a:extLst>
                <a:ext uri="{FF2B5EF4-FFF2-40B4-BE49-F238E27FC236}">
                  <a16:creationId xmlns:a16="http://schemas.microsoft.com/office/drawing/2014/main" id="{4EA6DA72-4CF2-407E-AB02-582C8978F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9">
              <a:extLst>
                <a:ext uri="{FF2B5EF4-FFF2-40B4-BE49-F238E27FC236}">
                  <a16:creationId xmlns:a16="http://schemas.microsoft.com/office/drawing/2014/main" id="{82F7AEDF-2CC8-4FA9-A3F4-729436B29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0">
              <a:extLst>
                <a:ext uri="{FF2B5EF4-FFF2-40B4-BE49-F238E27FC236}">
                  <a16:creationId xmlns:a16="http://schemas.microsoft.com/office/drawing/2014/main" id="{6D73D4C3-2AAE-4395-B2D4-6CEBE902D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1">
              <a:extLst>
                <a:ext uri="{FF2B5EF4-FFF2-40B4-BE49-F238E27FC236}">
                  <a16:creationId xmlns:a16="http://schemas.microsoft.com/office/drawing/2014/main" id="{D7D27485-30B0-427A-A901-F6BA12678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2">
              <a:extLst>
                <a:ext uri="{FF2B5EF4-FFF2-40B4-BE49-F238E27FC236}">
                  <a16:creationId xmlns:a16="http://schemas.microsoft.com/office/drawing/2014/main" id="{A541D68F-36FE-4AA1-A623-44BDD8D00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3">
              <a:extLst>
                <a:ext uri="{FF2B5EF4-FFF2-40B4-BE49-F238E27FC236}">
                  <a16:creationId xmlns:a16="http://schemas.microsoft.com/office/drawing/2014/main" id="{52D33513-D41B-4DAD-91C7-F804DB804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4">
              <a:extLst>
                <a:ext uri="{FF2B5EF4-FFF2-40B4-BE49-F238E27FC236}">
                  <a16:creationId xmlns:a16="http://schemas.microsoft.com/office/drawing/2014/main" id="{8930ACFA-7BB7-4B32-9A7E-D8BF26FA9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5">
              <a:extLst>
                <a:ext uri="{FF2B5EF4-FFF2-40B4-BE49-F238E27FC236}">
                  <a16:creationId xmlns:a16="http://schemas.microsoft.com/office/drawing/2014/main" id="{57A7B1A3-15A0-4890-A260-D2DDA7637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6">
              <a:extLst>
                <a:ext uri="{FF2B5EF4-FFF2-40B4-BE49-F238E27FC236}">
                  <a16:creationId xmlns:a16="http://schemas.microsoft.com/office/drawing/2014/main" id="{9BE1AFFE-F7B1-4139-AFC2-039B5F5C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7">
              <a:extLst>
                <a:ext uri="{FF2B5EF4-FFF2-40B4-BE49-F238E27FC236}">
                  <a16:creationId xmlns:a16="http://schemas.microsoft.com/office/drawing/2014/main" id="{DF0E5B08-8EF8-4ED4-BC6E-B1A9D6947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8">
              <a:extLst>
                <a:ext uri="{FF2B5EF4-FFF2-40B4-BE49-F238E27FC236}">
                  <a16:creationId xmlns:a16="http://schemas.microsoft.com/office/drawing/2014/main" id="{044FD877-EA3C-4082-82DB-32AABE1C3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9">
              <a:extLst>
                <a:ext uri="{FF2B5EF4-FFF2-40B4-BE49-F238E27FC236}">
                  <a16:creationId xmlns:a16="http://schemas.microsoft.com/office/drawing/2014/main" id="{17855B81-988F-428E-9BE1-0B6B5A4F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0">
              <a:extLst>
                <a:ext uri="{FF2B5EF4-FFF2-40B4-BE49-F238E27FC236}">
                  <a16:creationId xmlns:a16="http://schemas.microsoft.com/office/drawing/2014/main" id="{379A0EFC-49C9-43EC-A63E-0E03D810D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1">
              <a:extLst>
                <a:ext uri="{FF2B5EF4-FFF2-40B4-BE49-F238E27FC236}">
                  <a16:creationId xmlns:a16="http://schemas.microsoft.com/office/drawing/2014/main" id="{C3B14F23-293E-4097-A92B-D9425EA6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2">
              <a:extLst>
                <a:ext uri="{FF2B5EF4-FFF2-40B4-BE49-F238E27FC236}">
                  <a16:creationId xmlns:a16="http://schemas.microsoft.com/office/drawing/2014/main" id="{7A6A5626-07A2-4D50-A53D-100A8203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3">
              <a:extLst>
                <a:ext uri="{FF2B5EF4-FFF2-40B4-BE49-F238E27FC236}">
                  <a16:creationId xmlns:a16="http://schemas.microsoft.com/office/drawing/2014/main" id="{34A3EDDE-5C44-4136-BEFD-81545597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4">
              <a:extLst>
                <a:ext uri="{FF2B5EF4-FFF2-40B4-BE49-F238E27FC236}">
                  <a16:creationId xmlns:a16="http://schemas.microsoft.com/office/drawing/2014/main" id="{BBB05942-A6AF-431E-8580-9B28F5485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5">
              <a:extLst>
                <a:ext uri="{FF2B5EF4-FFF2-40B4-BE49-F238E27FC236}">
                  <a16:creationId xmlns:a16="http://schemas.microsoft.com/office/drawing/2014/main" id="{96B0C528-CE12-4FCA-9BCA-7234DC7FA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6">
              <a:extLst>
                <a:ext uri="{FF2B5EF4-FFF2-40B4-BE49-F238E27FC236}">
                  <a16:creationId xmlns:a16="http://schemas.microsoft.com/office/drawing/2014/main" id="{4524C83F-0F48-4C3C-A7EF-3FE5B236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87">
              <a:extLst>
                <a:ext uri="{FF2B5EF4-FFF2-40B4-BE49-F238E27FC236}">
                  <a16:creationId xmlns:a16="http://schemas.microsoft.com/office/drawing/2014/main" id="{88DE1DAA-AED4-4953-8C6C-4CCE12B41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8">
              <a:extLst>
                <a:ext uri="{FF2B5EF4-FFF2-40B4-BE49-F238E27FC236}">
                  <a16:creationId xmlns:a16="http://schemas.microsoft.com/office/drawing/2014/main" id="{DED58CB8-D729-4380-AD39-2EB0216A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A432BFD-EB97-4683-B850-1EB3B746EE21}"/>
              </a:ext>
            </a:extLst>
          </p:cNvPr>
          <p:cNvSpPr/>
          <p:nvPr userDrawn="1"/>
        </p:nvSpPr>
        <p:spPr>
          <a:xfrm>
            <a:off x="0" y="6071616"/>
            <a:ext cx="12192000" cy="786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ubtitle 2">
            <a:extLst>
              <a:ext uri="{FF2B5EF4-FFF2-40B4-BE49-F238E27FC236}">
                <a16:creationId xmlns:a16="http://schemas.microsoft.com/office/drawing/2014/main" id="{E2492D71-EE01-4B42-A6A5-E570649895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6508" y="6146756"/>
            <a:ext cx="10158984" cy="63610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Presenter, Contact Information, Date</a:t>
            </a:r>
          </a:p>
        </p:txBody>
      </p:sp>
      <p:sp>
        <p:nvSpPr>
          <p:cNvPr id="207" name="Title 1">
            <a:extLst>
              <a:ext uri="{FF2B5EF4-FFF2-40B4-BE49-F238E27FC236}">
                <a16:creationId xmlns:a16="http://schemas.microsoft.com/office/drawing/2014/main" id="{5248D91F-8F9B-47B8-8911-261F5B7C0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6508" y="4683734"/>
            <a:ext cx="10158984" cy="133643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46980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ue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B1EE01-CD94-4046-B617-F2531F16226D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5174D-F5D0-4F36-B245-45AC1CD7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6022A-7F8D-4D71-81B7-473BD2EE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1EF8E-6EC5-4EC0-8596-ED8856A8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E71666-413C-4F76-A515-69CE877A9E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EA8E6FE-031F-400A-BED4-B4F7A3B7C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82B8DB-9904-4924-82E9-F68116B79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9FDFC8C-D6A0-40DF-BF53-FB3BF827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79780B0-FDEF-485B-B516-9DFF3656C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CD0DBEC-55F2-4039-98F8-EB7DB793C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B0A5C2A-C9B0-4CC5-8D1A-87FAEFD10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83F2563-17DB-4865-887A-43F08F44A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0E71308-47AF-4C82-9D7F-D860DE290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72C39F5-4932-43F9-A3E5-2D8F73A0E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3D58791-3FF8-4DC2-94A7-B98F3581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6774457-DBD3-4491-9D19-9A4E1DDEB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934B191-AE37-43FE-8367-F6DBD9A32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8289F28-6336-4F4E-AC55-88826B65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534B345-A5AB-43D3-AAFF-498E9D838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1681CFB-6600-44F0-82F5-43CD849DD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BEAB615-09C9-45B3-938B-2C48C2244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ED2BE54A-E7D0-4270-B9EF-AA412B30DC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24027FB-148E-41DF-9F82-6D6D3273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6F6519A1-2A22-4DC1-BF63-020B1607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9C899715-381C-435E-971E-FBF1229A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E56867E-205C-491E-8FD4-13E5AD0D9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9CD02946-0B31-449A-8B8B-B59B63A05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CAA782E2-212C-43FD-91BA-F25A4F133A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668DC1E-5C30-4EB9-A324-B7B047D4B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15BA5525-C5A4-4DF8-8465-9248BAD3A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074B024E-AE9C-494D-9B2E-9EDEFCE6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D9AF8893-1C63-4161-9267-DDE6711A1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61E6013C-FC42-46B0-810D-F7F0C037A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410D1409-1335-4FE1-8930-90360B2D6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5C9963A-E074-43B0-9181-9D4E2D77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0235BD33-90EF-4D31-BE4B-95CDDE6E4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D41823C6-6BED-47C2-80CF-AC487676B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A2585228-BB5A-44C5-A4A3-0E6A8189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4EFC86A9-2ABB-46D1-ABB1-C5278823B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9D903AE2-4A1D-4376-B535-21047C309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B4731584-2ABF-4529-9F86-647E3FCE4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EEE74CFB-DD5C-45E2-85B3-8A8381FCD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F27D9A03-CE48-4917-9E0A-5A3CB234A3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D8C6033B-20D6-4660-A7F2-4C6CD3896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1EAA41E5-197C-4FCE-977E-52BD90313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0719ED5E-4FE2-4AB2-823B-95BE8F661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CC73479D-492D-41D2-8A8D-4A9254314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93E9C821-5AF0-45F2-B6BB-798038DF7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355BED9E-B8CE-4F1B-94CB-DE39FF3C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17173D13-D70A-4489-8DC5-D6668B5D5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8010D9C-ECDC-431A-983D-ED1801F9F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88EBB49E-D11A-4014-8BA9-E8BC6B82E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91D318BC-C6F8-400A-B694-E7F29CED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id="{B5E9669F-2856-4AC2-B07A-78B6DE479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E3F1C598-1229-4DEB-81EC-2FB82751E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00215A8A-57E9-420A-AE84-5137B7195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E47872E5-08FA-4894-B671-D80B5260B5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A480DA8F-7697-4A92-B10C-90BDC94AB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4E6C3132-96A9-4AB2-ACEE-445A039D9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AE8C813F-C2BC-4F74-B6F3-37CA8A459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0B30EB3B-EAB2-4150-91EE-51EE7425F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7AC9F0FF-B6F5-4E23-B464-DB1AC055E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96BF6D99-E6E2-42C5-9DBF-54ABEABB0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5CA156BA-22D6-4944-9B19-C776FE3E2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4">
              <a:extLst>
                <a:ext uri="{FF2B5EF4-FFF2-40B4-BE49-F238E27FC236}">
                  <a16:creationId xmlns:a16="http://schemas.microsoft.com/office/drawing/2014/main" id="{B9892DE2-25EF-463C-87F9-96E658B7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23E1AA75-4BD5-49ED-A924-0F9C5AE6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6FCD9B06-FB5A-484E-82CE-5FE86D0383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A7D8E4E0-94C9-4A8D-BD00-E125BA432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4D2349C2-CFCB-4059-9BD1-C81DEC106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B63B6D17-B162-4421-8F48-42C8EB114E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73525247-B465-480E-AD9C-E08767DA3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DCF93208-5672-4AE5-BF18-C379DE8C2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EE4CDEFC-A2A9-48AB-951A-E47D305DCF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8A51E3D1-5EED-4656-BA80-FBA4A9BC6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E4A3F0E4-26BD-40CF-91E5-8EFD8F4B8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8147E19C-5DCE-40C1-A0F8-E2E1ACDD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43437FD8-079B-41AD-ABB0-1FB110246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EACD6868-D76C-44D4-BD08-A0BDB616A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9041EF6A-C92C-4DCF-8A36-E64C78B2A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9A68A8FC-4B54-4496-B47A-12824E8C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572F9E43-B4F6-41FF-ADA6-09E32E43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A7A4D61B-04DD-4373-8B43-22B1E509C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2F3A6F50-7B60-40E6-8672-E3B620E06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DE82D737-ACB3-4AFE-8A7A-2E865BDE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70DFF3B2-722B-4C76-9D2F-758C5FAA8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53AA74D7-28B5-4E0E-840C-0010A055C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F7F2DA3A-5288-4F09-870D-C8FF93599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87">
              <a:extLst>
                <a:ext uri="{FF2B5EF4-FFF2-40B4-BE49-F238E27FC236}">
                  <a16:creationId xmlns:a16="http://schemas.microsoft.com/office/drawing/2014/main" id="{765BE824-4655-45C6-882F-243F5657E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C8598775-83F4-4F74-8F55-772A51B6A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661E04-B4C9-43E4-AD4C-3B0F5D7DB3FA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F83B6B6-B871-4972-840A-9D2E8073C3B3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</p:spTree>
    <p:extLst>
      <p:ext uri="{BB962C8B-B14F-4D97-AF65-F5344CB8AC3E}">
        <p14:creationId xmlns:p14="http://schemas.microsoft.com/office/powerpoint/2010/main" val="890969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ue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434CB-C8A7-46C9-9EAF-39CDED1E5CB0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2E06F0-8E5E-4D05-ACB6-A141AD9E5F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7E54B62-A5ED-44E7-B033-F04C3A3BF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FE739B4-C8B3-4452-AF15-0C5035C9F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597C2A1-1DD5-4AD7-89A3-B44A51FE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6389FCA-C443-4667-A32C-11B3FE72E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706DD8F-3EB2-4940-94CE-4030C9475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878700D-A173-4AAC-8707-678B9418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AB1F4A4-B133-4408-B913-874BE5E32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EBCB35A-4BB6-4D78-9361-18CA0CD2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22C8E57-647A-4FED-A980-3DCA6CABB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5BDC18D-132D-4499-AB1D-9A0621CA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FF54853-7FC8-4F36-9767-84F04E6AB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DD7C873-BB45-4743-9784-E040AB58D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9417CFE-FE44-4067-BCE6-54F75D5B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F4319CE-C4C0-4A4D-BEB4-B0890A2F5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B2D39DB-5E70-4E46-AB30-EE09329FDE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6722B45-407C-470D-A358-10BDCC9D4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FB11E05-E021-407A-9FF2-DBC2A8D87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BBE0A0B-1BDD-42A2-9DB8-66112521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51693EA1-BBAF-4961-B40D-BE78D504C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30B4E5F0-0044-4E12-BBA4-77E75303D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AC49FCC7-A557-4CFE-A6D8-7DD0B9A60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038D6154-65F0-4C91-BFEA-C520E89DD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D064EA2-D8D9-4C45-9F4D-683A2DF91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276F698D-E6EC-4742-882D-F248FDCC6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D4446F0-63F4-42DB-9185-CDD60AFEA2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61546EB1-1EEA-44E1-98C0-A277B0AD5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BA3A7F9E-A9DB-4F05-8CD7-099B4D0A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3BCAE11-DB23-4A5B-90B4-0B9F83E20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C740A59-F861-43E1-846D-AC4641020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4FCF4F2-F9F2-48FC-8FDD-F37B1B2B4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6B70C22-A211-4B37-A7EB-8DA1DD4A6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BB21329-31B5-452C-8750-5C9C6C38D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245A800-DD4F-42D4-99A7-9652B935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56BF5285-0427-4131-94F1-3EBC37858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CC08E17B-8EBB-4D64-8E9C-DF295A559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491487B3-812A-48EA-B55B-3F24C4B1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E30DD073-E121-4F02-85DB-FD0EA78B0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CB2C9786-E66C-413F-80D7-6DA9E0CC5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324F35C5-C4AE-4EC0-A6EC-8EA9B654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276F02C5-73D2-4E87-B459-BFB1DFBCA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1B3ADE06-4C95-4686-8A63-44EE85D22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F8D82429-4FE5-4858-B7CB-9ECD355B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CCE77D7D-38C6-465A-86D2-3FC51FF08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778C5292-65D2-44A7-9C73-FF0767025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AAE29FE4-0D0F-45E6-B29A-710B13610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3F0A11E3-F8F7-46FB-9BA9-A1B494EE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497F4DF5-C7DC-4071-B553-801674DE3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DC8FCB65-6580-4AA0-972E-0E317F95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3345E40A-A670-4E6B-9950-9C665E95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4DC9D90C-4C39-4C71-94C1-8CBF40159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8C4F1D50-0145-4C7F-819A-CA8463876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42261F35-E0CF-4928-AC80-60BACF1C0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A96BC624-263B-47BE-A04E-669F13EE5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7DE550F3-CBDE-488D-B902-41FAF81AF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55B8B400-77AC-4071-960E-B137E32E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841721E0-C1F2-44D8-8A24-CEF2491FA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D599F26A-26E8-41B6-91E2-48AFF5665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B13F9A20-1DF6-4E94-9C71-6C390095D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5F33F6EF-B9A6-4D9B-AA48-B812BB2E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6FD16DAA-0716-4EC7-9605-A07772D8B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C75A7122-555C-4B43-A64A-B7737794E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36A2ECDB-377C-4A9F-9164-82B765823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282191F0-98A0-465A-9460-9A375C6BF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0E59A497-A566-4A22-B2C0-6485BA6D4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1BFF1755-CEF6-428E-B15A-7CF99311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9FDC3EDF-A2B9-4452-B1DC-71063FF52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B7BC2625-068C-4BCB-8728-FDF4AB3294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9DDFCB24-D93D-496C-A99E-40AAE2E21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C716610C-DF0B-4039-9F80-2BE6AE1C7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DF521268-BCBE-4305-AE83-2B2858C3D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8A033723-407D-4610-A5A7-A7CC63C70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A276A89A-F741-49F7-B25D-BA2FB7A0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2C7DBF4B-F567-47D5-9AF2-5FD5D589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162B5F5E-7714-4348-BB07-B75EB544B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4FB706AE-FAD6-434F-B7B1-625812A2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D973ED08-C5CF-4DAD-B2C4-0C86967FB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83CB7C6F-D999-422F-907B-A6AB8F420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82C7C6B2-0E16-4322-810D-59CD510A7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B4607B7E-0D67-4F74-859F-864A1F6FA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6EDFE03E-3B7E-437E-B85C-3CADCE4B2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4F96B495-3C92-4608-9D04-8259D1E4C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5BB333D8-EADE-4B65-A421-FEDCED15D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B839ADAF-8143-4C38-8532-4705C3A22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5F5CC41F-D3B5-4DAD-B98A-D187BE82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960FD12-B2F2-4190-8C43-1A0DFEEF7F7B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26F7DC38-5021-4575-B944-8F0B8817B8E1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FB461-CEC5-4687-88CE-B9160F8A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8C460-78F2-4023-9392-69BD12D4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3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1" y="1288025"/>
            <a:ext cx="7562289" cy="500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7CD5A-8D95-46CE-9E19-40EAA77D7017}"/>
              </a:ext>
            </a:extLst>
          </p:cNvPr>
          <p:cNvSpPr/>
          <p:nvPr userDrawn="1"/>
        </p:nvSpPr>
        <p:spPr>
          <a:xfrm>
            <a:off x="8062452" y="1288026"/>
            <a:ext cx="3844413" cy="48571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F490F1-663E-4038-8FB4-30C778B6D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9245" y="1659090"/>
            <a:ext cx="3130826" cy="411500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Callout Box</a:t>
            </a:r>
          </a:p>
        </p:txBody>
      </p:sp>
    </p:spTree>
    <p:extLst>
      <p:ext uri="{BB962C8B-B14F-4D97-AF65-F5344CB8AC3E}">
        <p14:creationId xmlns:p14="http://schemas.microsoft.com/office/powerpoint/2010/main" val="1534174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ext and Call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7B5F60-FC1F-4897-80CD-E86C94BD1F29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2D85F3-C4B7-48D1-AC4C-CDED803A00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5C9D9C5-1DAB-4E40-B7C7-478F69FB6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34CD31D-F2DC-4EE7-970A-0D347F48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B46C652-F54E-4795-B641-7D966B46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787A8E6-0E2A-487C-9226-3A5079BCE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309CC01-D626-443B-AA5A-885FA31DF0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40663C0-EF92-4BE1-BDAE-15AB62F7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A101F23-959E-49CE-9363-C26E08A77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15412AA-AD5C-496F-8B5A-9BF662AC7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82D69FB-1D7C-4D85-B744-BB6FF73A3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BEB21C2A-038E-4FDC-BFEC-FFC78CD8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74107CF-C09E-4E2A-97E2-1689768C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13FB4B2-7DFA-4C32-B499-3F9FFD540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3962452-6D06-4779-B2EF-37CE54BD3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F4C375BA-00F6-44F9-9AFE-C40756F456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0495917-FDA2-4A33-8013-C448E6CC8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C12F843-1B52-41FB-A2D3-13393BA555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93494B8-EE3B-4F66-B2BD-E8421F6560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FAA44C4-C11C-415D-A48B-EEBF5EAB3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2D89C3E8-260E-41A2-9773-E560449BA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B314C32-A657-4A3F-B0D4-D7E930596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089D5168-54FC-479D-90F7-5D8F82BE7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553EF23-3A59-44E8-AC0E-62C936461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7BCB8CD3-D70D-4536-9772-ED4DC2FCB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DB140ACE-57F3-4668-91B7-A5176F160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821BA20-9551-42BA-B360-50C76B348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BFE094ED-928E-493D-892E-906EF6A9C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D5630167-E496-4300-9835-A2E2A8CE5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544A41CF-71A7-449C-8DCF-264F3DE02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CE50D9C2-5C70-4B4B-9F88-72CF99DF1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D71EE0CD-D46C-4438-A392-4B0D3FA14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4AF5766C-ADEB-49A3-A748-35E42628B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41368540-7246-483B-9EF0-CA159ECFC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F95F070A-2662-4ADA-90A0-F20385B83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51848FCB-9C51-44D8-BA7B-752D85AE7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513A55F7-A90C-4192-A9A2-27A54EF8B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547C0D51-7112-42A3-93E4-DBA4ECCD7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3D215BCD-EAB0-45DC-812D-875F00BB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E1004D66-B41F-4C74-9587-7FE361141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351A9CFC-4401-49A7-8412-586C85D26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9E99F805-CCA0-4E47-95B6-AB8D04817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C88E4350-6983-4682-9B2B-AF4CAB583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FB5EF0EB-9312-4A67-8A93-A0D6C7E5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4DF50E23-813E-40AA-900A-3D6C75F79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657913DE-B37D-49C6-A1A0-3920DAF7F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0E5ACFBE-A9DC-4F72-BD3E-47B983AD7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905BECDD-333F-4994-ADEA-BF9383E81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2AA7B99-94E2-4554-BCF8-29C03E765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278D639F-419E-42FB-B32E-E7E98D56C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3">
              <a:extLst>
                <a:ext uri="{FF2B5EF4-FFF2-40B4-BE49-F238E27FC236}">
                  <a16:creationId xmlns:a16="http://schemas.microsoft.com/office/drawing/2014/main" id="{5E64565B-C561-482D-89DB-E1C7B857A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5599FD3A-3D0B-4C14-A260-4FCC4E0BC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EC5D2416-1316-4FE1-9B66-FB667368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A0396F86-8BAE-40EA-8FD0-ED3EBC7D7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8456156-9CF7-4C1F-877B-7E0275299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BEF0F807-65C5-4AEB-B9AD-4FE04CF0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60FDE09F-13B2-4EE0-9ED7-C0B29B03C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E02111E3-861D-405D-B6C2-2430E4DEC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4F39B720-A923-40AF-B249-EDFD319F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157B7748-7618-440E-9A77-9B3BF82FF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62B4859F-0F5D-4EAA-B026-A5F497C00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4">
              <a:extLst>
                <a:ext uri="{FF2B5EF4-FFF2-40B4-BE49-F238E27FC236}">
                  <a16:creationId xmlns:a16="http://schemas.microsoft.com/office/drawing/2014/main" id="{F45DB21E-A550-4858-BA5B-91B90DA92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3DF9E5E9-70DD-4177-BB99-EFA98317C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95DC11C2-F694-4D48-868C-488507CEF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1775AAE-4732-42F3-837C-4A6F91927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41E033E9-423A-4855-9B13-3C1ECECB1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AF850BE2-6C68-4ADD-8636-AE3333224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48977BD9-5F5C-49E1-8A0D-4D5C30D74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20018B73-F3EE-4602-B897-4B56C8E37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8390AA73-9FA7-42C4-8680-C06AE73F1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29F772D-1544-4AE2-8A23-FC30975FD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86D0DEE7-7275-4623-AFD0-3AA0865F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0938C932-A2C2-444F-A054-02FA1A2F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DFC20B5A-0F90-42E0-99CC-D9DB9890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26BC836A-F9E5-48DC-828F-07198508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A8BE1CDB-D6EB-4CFF-9B58-023EB2418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6FA8CE7-187F-4E04-9C6D-7728B51A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7B4DDF1-F4D3-481F-A7AC-289A4C9D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F32CC28F-0E21-4AEE-9FF1-36D072A87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D2779E7C-4D75-43DC-B24E-6FCA0BD75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62CBB394-2AF6-4C93-8C81-3926DA2E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D5F53334-FD73-4B79-AF8D-5CB9A7283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FB02E76-2875-48B1-9E9E-3D65147E8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2BE02B9C-AB14-40EF-A3E9-0B11A858C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7">
              <a:extLst>
                <a:ext uri="{FF2B5EF4-FFF2-40B4-BE49-F238E27FC236}">
                  <a16:creationId xmlns:a16="http://schemas.microsoft.com/office/drawing/2014/main" id="{6678613A-8E3B-4C68-8FE3-BC8B8BEE3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1162719B-28A8-4568-8385-F31FBA59A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F2D7DEC-4EA6-48DF-8FE2-85BCB4D8E94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08146D4D-6802-4DDA-8B2C-86FA15A9D12F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1" y="1288025"/>
            <a:ext cx="7562289" cy="5003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7CD5A-8D95-46CE-9E19-40EAA77D7017}"/>
              </a:ext>
            </a:extLst>
          </p:cNvPr>
          <p:cNvSpPr/>
          <p:nvPr userDrawn="1"/>
        </p:nvSpPr>
        <p:spPr>
          <a:xfrm>
            <a:off x="8062452" y="1288026"/>
            <a:ext cx="3844413" cy="48571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F490F1-663E-4038-8FB4-30C778B6D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9245" y="1659090"/>
            <a:ext cx="3130826" cy="411500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Callout Box</a:t>
            </a:r>
          </a:p>
        </p:txBody>
      </p:sp>
    </p:spTree>
    <p:extLst>
      <p:ext uri="{BB962C8B-B14F-4D97-AF65-F5344CB8AC3E}">
        <p14:creationId xmlns:p14="http://schemas.microsoft.com/office/powerpoint/2010/main" val="3600528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63020" y="1382161"/>
            <a:ext cx="5724180" cy="4730404"/>
          </a:xfrm>
        </p:spPr>
        <p:txBody>
          <a:bodyPr anchor="t" anchorCtr="0"/>
          <a:lstStyle>
            <a:lvl1pPr algn="ctr">
              <a:buNone/>
              <a:defRPr sz="1800" i="1"/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2" y="1288025"/>
            <a:ext cx="5325984" cy="500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5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ext and Image 50/5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466474-2E5F-49A2-AFAC-D62DC5A9125A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9973E2-A178-43C6-BFA8-59E34E4863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EAF8A5-43D9-48E9-824F-E1EEF890D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59B123A-6878-4439-BD2A-46B3FA8FB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DD1EDD7-7135-40B7-8248-9BBBAED22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4D9691E-B9E1-4538-B2C0-A752FF113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BEB0DA0-1CCA-4BF4-9BC1-29420BFDC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F9B954A-DA11-4F71-8E1E-C058D8AF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1CF6020-8A3B-4C43-B44A-F0C4A707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C2EBBBF-4023-4FFE-B760-EFD205166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12D9E6-1884-40F8-87A0-AE58C68EA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3BBFE6C-1BA0-4C03-A5F6-050D82054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92EF33B-D59F-4D96-82E7-5E50C9C21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E4321F20-23F6-4F9C-AF12-30767FF1C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EDEE224-E17D-416D-927E-CC694A16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E6BCB78-3CF9-49CE-A713-6F4A0B839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2212270-AF35-48C8-860B-9B7C58D7B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FD9FB49-3515-4DBC-B7E3-4BB33479B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7D660FC2-767F-4997-A380-8F82737A8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598E9DD5-0014-478A-AA5B-3F62672CB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E703FF2-4148-4090-BC90-DD5F549D8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B97A92B-1B88-41DD-AE3C-424D78D4B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325AE467-E6B5-4860-9558-B58C0819A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9D84D3FC-0851-4856-9AE1-FE37F2801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25A88D0C-4571-4904-A478-27CA652A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C61A452-A1C1-4F13-8006-43A66398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B0739DE5-DF15-4C90-858C-EE1DD5719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4EE40845-7DD4-40B6-B7D4-26969E22A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00DDD73-7410-4330-916F-D56588851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B98BFB4E-56E8-4549-9993-8100A9D98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87B3680-9C32-48E2-A571-53A11C33C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A36EF71F-29EE-4C46-A30C-0CD13FB31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1C05E37-906C-45AA-8EB6-BBE72333B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CF621366-15C9-47ED-9230-B1B230C1E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93797D2-FE60-4B11-B48A-B1A588DA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5E89EA57-BBA8-49AE-8894-AE69F3DFB8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61B83AB9-CCF1-419E-8B89-6C7CBB825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71D689CE-E896-4915-ADA4-9709AAFF7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7BD50CD-ACFD-4AE0-859C-345116F6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AB3161AE-4D70-4F68-A3E5-2CF89B9ED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5FDD7B1C-8C42-484D-9FE1-850570ABF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229AEC4B-DAEB-4FEB-8FFF-DB93AD395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1F2A641B-BE8B-4AC3-BC0D-A25A5657DE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C885CDAD-28F8-4831-B95E-5ACE777D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B85FA9D6-D26B-4FD0-9B11-AEFD8814D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C350582F-C491-471B-AD5F-F13BC1F1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32A8BAA3-67B3-434C-9C7E-9F00A36FE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17A3C135-FE78-442E-BAB0-4056B6BE4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35157714-53C2-467C-81BB-E6C22987C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F67794CC-C695-4482-A51D-EFD57E010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553416FE-D0C8-422A-ADC9-2264FDBF3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3C1769F5-9FF1-43C3-96AB-19C77CBBC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5B018C9C-3597-49A4-887C-FDE921581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4A0DD15E-AA23-401C-AFDB-BBE3600B2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14D230FD-9795-4D8A-B19C-1BFE36DD9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0B8D55A6-FB2D-4403-B050-60EF4A641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3DD0701-C80F-4BF2-BF0E-2100360AE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E40EC74-5A40-4C63-9B31-C0B5E21E4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8F4FA01E-BE23-4320-85AB-B8A09A91F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FAE65A4D-854A-487D-9CD3-F5A31FEA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0292B78E-3246-4538-A7FD-6DB862103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CDFB8212-EC19-4C36-8989-F39C56941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04264721-11AF-4FF1-9C72-84A28BD3B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87142BD1-7C69-413A-A42E-F66C88D65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572254B7-1B7C-469E-8703-6525EEA43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7CBED0AC-702E-41FB-BF88-289E64873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6A9FE583-369A-4C28-987A-229E8154C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60CA9A99-8F8C-43F8-84EC-19CD8F096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83A3ADD2-3A5E-4055-964C-537ED02E0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A433C0F3-7473-4C5E-AB65-DF902D3A7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C8788F92-001C-405C-942F-4EA2323F9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FD1D015F-2B42-421F-9BC1-678DCB27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9A272BE2-A606-4BB3-83AF-622000258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697A701C-8ED8-40B5-891F-D15453984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F5991A2C-39BC-4639-BDA4-9773C7F41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B50094EE-3E3F-4789-B720-C6505EE5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8A9C9506-B882-454C-BA55-0D6360DD4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42183C97-E358-4B2E-9078-60B7656E1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5B29A571-E256-43F5-A42F-C10E8C860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E7D570FA-0C9C-445D-92F1-AA2F56DA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DF2F3FB1-D369-48AA-8F07-86CCDD2C8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A43B962A-D097-4956-9402-17E630824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E3AF2640-F968-42D4-B3A8-179152C5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D7947C2E-1603-4698-8514-FCC06D29A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3E4A689A-EC5C-4650-93E8-9F48E73DB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21A35EC2-E0B0-4FAE-A73A-A28928FB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DACE667-EEA0-455A-BA97-1FBD98695A9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3BC776A-3CAF-45F2-808C-B83892EB1E61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63020" y="1382161"/>
            <a:ext cx="5724180" cy="4730404"/>
          </a:xfrm>
        </p:spPr>
        <p:txBody>
          <a:bodyPr anchor="t" anchorCtr="0"/>
          <a:lstStyle>
            <a:lvl1pPr algn="ct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2" y="1288025"/>
            <a:ext cx="5325984" cy="5003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50/50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9382" y="1382161"/>
            <a:ext cx="5724180" cy="4730404"/>
          </a:xfrm>
        </p:spPr>
        <p:txBody>
          <a:bodyPr anchor="t" anchorCtr="0"/>
          <a:lstStyle>
            <a:lvl1pPr algn="ctr">
              <a:buNone/>
              <a:defRPr sz="1800" i="1"/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707" y="1288025"/>
            <a:ext cx="5325984" cy="500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0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ext and Image 50/50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FF4573-FC92-4059-A79A-52C29EE81657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125C57-B64E-4059-A33D-4489B0ED6D6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BC4C191-C1E3-4E22-B020-CF34EE2D9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EAA2A0D-546C-4DF3-8479-52F61795D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65AE3CD-87B2-487D-B4E8-30C4DD7A1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397ADCC-9FC5-47B4-B5B4-75412B3BC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E8C73BA-C7C1-4A8D-A2BD-1161071B2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0FE62BD-AEBF-41AE-8C83-5A3FAB17C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8BDF16B-DFCB-48B9-9295-67EE66B7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77B29A9-03AD-410D-A81E-21BD72FA0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780B4BE-397A-4A89-82FA-89EE8A0D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BAD74E0-C060-4F2D-A448-905AB5C73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A10103E-CAC6-4C7F-8B7F-44E9DAD93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FCAE553-B873-4303-B560-B00BE10BA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284B0E5F-737D-463E-AA62-E3A8F15BF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C338226-132F-4D2C-B9CA-B3A6DC228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5BCF55A-3D30-4140-B777-CA9EA5AD1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9645D2E-7E9C-4AC9-9980-69C2F4654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A52F233-98C2-4298-B9C2-C7BCA71DD4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60CDAE0-5769-4A74-90ED-DAAE8290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F14F97F0-0D1D-4C86-A676-545BFB7E4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4548AEE-948F-47AE-BC0C-829D85DB9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6A5988D-8455-4CFB-A6FD-DCB9AB772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CFE55F5-7071-4952-B747-17040FE06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F418F70B-23BD-49C9-9F9D-C6648E49BA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A5850AD0-AEF6-4CD1-80AD-3E265150C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2E662AB3-9794-4400-8EB0-6893A6598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C42075D-4852-4748-AA7A-58F4F8E63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8BF90CE-E7EC-4958-B06E-CF6B842C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B77E0791-4A8D-4097-9AEF-6F0A7ADCB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D0106D3B-FA95-4936-A67C-3801B6BC0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115FBEFD-9047-410B-B79B-9EF7FF817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181539E-FA56-4D46-B69B-5B2743E8B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8DC71E63-9D05-4E4C-86ED-10D31D19E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FA189DA-5340-4B2B-81F1-119AADBB7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2865F334-C869-474B-9D2E-C9B9A7C5A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609A5652-4CE7-40F4-9951-F02F6E116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B8D2A824-5A62-4480-BC6B-F11F3B1A3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131DD6C6-9291-4F77-AD53-942863658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184F853-DB12-4BA9-9F45-1C6E2B559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794CFCF8-FD14-4EEC-B194-3EAC75F1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B74644BA-8D44-47C6-8553-ABD8CC164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879C1D0D-BD4E-4CD2-BA32-CBA2868EB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D34623B0-5EFD-4FD3-94CB-E86293D30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47CD5903-67B9-44E1-95DD-813757260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8E1D94A-3702-4762-8134-8FF6F26BF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8AEFC94C-B3B5-4F3B-B6D3-E13F964A9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A7A36BC5-2AE0-4C74-B351-57DED1EDD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3625A912-A587-4D6F-A023-ECB160542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A7AB29D4-C459-4EB1-B27C-B69756B4C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CA21E1CF-50B9-4318-A8A4-9DF2F35E2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8AE03F1B-4B1F-4159-9121-7A037C30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3DCB1289-BF65-49DB-91DC-8359BA4F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86E07855-CE34-405E-B1F3-7C0061B18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B14D9027-6134-4898-9BBB-031186DBA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DA9D673B-052F-4765-A252-32D6DD33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41C160D5-9DFF-4D04-81C5-1E7ABA7A9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BE3D63ED-D8F0-4087-BB21-8C427B7D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A682FA1E-88A3-4593-BA50-1A8D12F29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EBC468-8EA2-4C56-8307-1D21DBE3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EEBA45FE-D4C0-4D8D-A729-458F237E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FC019FC1-F2FB-4A74-A40C-C495F4765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B7E07480-2E9B-489F-BD1A-C4AA8E927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7B19518D-FB55-447D-8CFD-96974B23B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0D1D4F0-44E4-443D-8685-56D9158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F02D47C-1935-42A4-B756-766B7192F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E161945F-E86A-4A52-8089-55E87B4BB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7888D21F-8B66-417E-B0B4-0A33B4F0A4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87BCE8DE-8AAE-427D-96D7-B0C4920B6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92E44DED-355C-491A-96FF-FE4F5AEDD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28D897C9-B803-41E0-AB52-CC4423253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1244C762-8E33-43F2-A957-F658EA92E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0E8DC10E-1137-4A14-A215-209666CC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697E3E86-F07E-46C8-9E2B-0B8C1567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1EE1A70D-73D5-4BBD-90CC-BC669EFF5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927D3967-210F-43E7-B9AD-FB6DD93E3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3CC762C6-6AA6-4DB0-A2B9-03A1943EB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3389F9E9-F5A5-4D33-8680-F0042DF5B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85F92B5A-49B1-409A-9DB9-3ED2579E3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7F6E01AD-DC73-4F63-8340-882D39B12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6860EB66-4A29-4CEB-83C5-6C7A8E5F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41B845A9-8F21-4912-A4A5-F5DC222FE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355F2548-CEB5-46D3-A0C2-A866A530F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552797D5-0627-4872-9A1B-32B7653F7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831D1518-15FD-49D5-B207-CE32CCF5B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C53D2043-87E6-4DC4-ADE0-6DA2ADC1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A0DB4AF-9E91-4291-9480-89EEFAED2EB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9A6451E8-CD29-46F5-9291-DD3F4E200F3D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9382" y="1382161"/>
            <a:ext cx="5724180" cy="4730404"/>
          </a:xfrm>
        </p:spPr>
        <p:txBody>
          <a:bodyPr anchor="t" anchorCtr="0"/>
          <a:lstStyle>
            <a:lvl1pPr algn="ct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707" y="1288025"/>
            <a:ext cx="5325984" cy="5003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3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3/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4435" y="1382161"/>
            <a:ext cx="7712765" cy="4730404"/>
          </a:xfrm>
        </p:spPr>
        <p:txBody>
          <a:bodyPr anchor="t" anchorCtr="0"/>
          <a:lstStyle>
            <a:lvl1pPr algn="ctr">
              <a:buNone/>
              <a:defRPr sz="1800" i="1"/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2" y="1288025"/>
            <a:ext cx="3586635" cy="500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95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ext and Image 33/6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6CE33A-C058-4480-B0BF-521FCE15A99B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8783EF-3C82-4BBC-A58F-B6DE3601AB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3D8F4CF-22D5-4F9F-9099-2D124C41E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A0032F5-D635-4D75-8CD5-D348BB762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716A422-FDE9-4494-98F2-20107728C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D3C4A4A-360D-499B-B9C8-2413C1CF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09A754B-B9B9-49FF-AB94-A65367245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59F5819-1000-4103-9C50-53E41DEEC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ED15B85-C6C1-44E7-A321-9E5F59409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9E282CE-2DA5-4FD8-9F77-9D7A9D289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70A87E-6940-415E-8875-E94732608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307EF56-2C98-42EF-9B87-50FB29ECA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E8D4163-5720-4369-82AE-CB1820D38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B65303-BF50-411F-8216-276AC4AD5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8029248-C8E1-464E-8822-243276EFC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A642579-8377-44AD-B3EB-D2895B688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B5EED40-7AFA-4152-AADF-E9F227078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F77F1CE-3D4A-4D90-B2FE-290FAE1BF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9268FD78-C580-4814-AB8A-001B05B6C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100C644-2DD8-4DBC-B92C-0F6A0FC3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5660D093-A2B1-42EE-85BE-B014E8B95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37EC043-8BF7-4CC8-AAC3-1120DC275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C80D8CA-254C-452B-8D2F-DBC4FF21D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616E6AE-7F4D-4B5F-8844-05E859691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A8EA349-66C9-41D6-935B-90F8DE5F3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F3178583-7A49-4604-B963-FE2BDF78A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2A7110CE-65A3-4632-BB21-EC577F35C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C983FDC9-21EA-4F86-910C-6061489A2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6BEB9D8-E1F7-428C-B806-F3E9E2C5B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DCD70035-933D-4A59-B983-83DA548CF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A385A9A2-4870-4D04-B008-15D61AD6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B00BA1F-4184-4A69-AFE6-013AB6C4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DEDD8A0-3C09-4B28-BCAE-C99F5CC8B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9E303BCF-C88A-45CE-ACDD-BD7D03E53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C9AE405-3D61-4C77-9CFC-DACDCED37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9FAA1711-F17A-4FBA-86CB-00B6A808AC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BDE8ECB5-E40E-43B2-BA30-1256D6C83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2008F195-1376-4706-AD43-82636696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240D6EE-954E-4571-B4A8-82645E5D8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6E9A42F7-9412-45C5-BDB6-A0825990C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24AAD269-F5FB-45BF-BFCC-C26672B06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C77A448E-1937-4DB0-A9D7-D849BB333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5004E236-4316-4F1A-A726-C6D8BC2CB2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09E0F19-F291-4B3F-8EF9-E196F31B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12322FF-D796-41BB-B516-C9A4CE53E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C37E1357-2275-46F0-A5FB-CE890775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8E556AC-A0BF-45D9-A456-31740A01F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2C8AF3A6-21F3-41B1-A909-92084361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A4BE878B-21F7-4D2F-B5F3-3B3B69EDD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3585E9FF-16FA-476D-B16F-8A459DE08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BA264B72-7EA8-48CF-9457-8B47EEBC8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BE8CE316-6EC3-41F4-B9FD-5927BF4D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53B83D74-DB2D-4B25-8BA4-0DFB1080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D003E87E-1E5B-4861-AD3C-8B79714FC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1C1887EC-E95A-4DB4-8DCD-2A19C41A1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7E068EF6-E236-4B1A-BBE1-5489D7F95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6BB5D61F-01A0-42A7-B537-1A85C5EAE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DE004F3D-0F18-42CA-BBE2-11249362A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0ECE7BF9-B683-49C5-AAF8-11B945AA1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DA9D44D9-819F-463B-ABCF-064C52139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E77734DC-269F-4EEC-9F00-270CE045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A07AB84E-05AB-4C7C-9004-B89D2683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53BFF106-DD7E-443A-8BE0-D70E849D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437DB49-94B5-4D15-9EE0-175737D1B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7F9C970E-1B07-4FB0-845E-B3A810AAB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F8926BCB-F3D6-433A-B59E-205EFE3B32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9BFC7D6C-1A29-4C76-A146-C5388C424F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1AB3192F-8338-4677-9ADB-183E10928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8BC1C4C2-6C4D-45B6-A5E4-4400A4DB9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4EE68F20-A70B-4C54-9015-679FF1D18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B35D0B85-142E-4DF4-AE3C-1429E617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40BA2066-CCEE-4003-85B6-5283E81F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738DDE80-B629-4675-A56A-78D473FB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50D943F5-E511-4D97-90FE-645DAFC36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BFDD5168-570A-4445-80C2-09788BB13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D14B802C-8AD0-4818-85A0-4F75878A5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CC241835-D0F2-4856-A122-B3FE16F61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2DE171A5-44DD-4E1A-B002-67F725B2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BF81A93F-2508-4DDB-89FA-2AD72587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7306546F-A7AB-4EBE-91A6-48BFF258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99AD990D-742E-4864-A291-0375288E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26D7F314-782F-4FBF-9506-0F72687CF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AB37F667-9540-481C-B82D-83D8B307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3D0E5266-C8B7-4F45-8371-D1D1E03BA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DC895BEF-B485-49E7-BC7E-94DD871DB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FB6FD0E0-1EB6-4DC9-B1F2-9260241F4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F23E991-46C6-40CB-A8BB-D5BC9105A2EA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5C0BAF57-E165-43C5-AB9B-10532375A501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4435" y="1382161"/>
            <a:ext cx="7712765" cy="4730404"/>
          </a:xfrm>
        </p:spPr>
        <p:txBody>
          <a:bodyPr anchor="t" anchorCtr="0"/>
          <a:lstStyle>
            <a:lvl1pPr algn="ct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2" y="1288025"/>
            <a:ext cx="3586635" cy="5003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city street&#10;&#10;Description automatically generated">
            <a:extLst>
              <a:ext uri="{FF2B5EF4-FFF2-40B4-BE49-F238E27FC236}">
                <a16:creationId xmlns:a16="http://schemas.microsoft.com/office/drawing/2014/main" id="{19A6F008-B2BD-4694-AEBF-AA76AFA6C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4857135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66A5E1E0-48B9-4441-BD34-13713320EB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57897C1-8DF7-4A99-8A2F-6AFC3BFDEB9F}"/>
              </a:ext>
            </a:extLst>
          </p:cNvPr>
          <p:cNvSpPr/>
          <p:nvPr userDrawn="1"/>
        </p:nvSpPr>
        <p:spPr>
          <a:xfrm>
            <a:off x="0" y="4621161"/>
            <a:ext cx="12192000" cy="22368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9157B2B-2E66-4371-8343-40F6FCFFB3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06334" y="1399672"/>
            <a:ext cx="4979332" cy="2409672"/>
            <a:chOff x="9147175" y="1922463"/>
            <a:chExt cx="6423026" cy="3108326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CC174CF4-E7A1-4381-9080-5C10A90FD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39F590DC-0CB5-4282-B412-157079FA3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9D0355DA-EE73-4753-B8BA-30A2FE1A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6046968D-1072-4DDF-A52B-E38BF6903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D5B7210A-504D-48E5-AD7E-9FCB10798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91C2A76C-EEE2-4BCF-88E2-A056C56EE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75BC0290-2D61-4992-BF3F-4B25562C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">
              <a:extLst>
                <a:ext uri="{FF2B5EF4-FFF2-40B4-BE49-F238E27FC236}">
                  <a16:creationId xmlns:a16="http://schemas.microsoft.com/office/drawing/2014/main" id="{998B6F04-73E3-4880-812D-E05174146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">
              <a:extLst>
                <a:ext uri="{FF2B5EF4-FFF2-40B4-BE49-F238E27FC236}">
                  <a16:creationId xmlns:a16="http://schemas.microsoft.com/office/drawing/2014/main" id="{68F4D0A9-0EC5-404D-8619-BE6462E06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">
              <a:extLst>
                <a:ext uri="{FF2B5EF4-FFF2-40B4-BE49-F238E27FC236}">
                  <a16:creationId xmlns:a16="http://schemas.microsoft.com/office/drawing/2014/main" id="{21745B53-0F7A-48AA-9EEF-0CA2FE8B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9094E48D-4412-4606-9130-3AA2E5EE5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4F700434-EC35-49BE-AEC6-A2C702F47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7">
              <a:extLst>
                <a:ext uri="{FF2B5EF4-FFF2-40B4-BE49-F238E27FC236}">
                  <a16:creationId xmlns:a16="http://schemas.microsoft.com/office/drawing/2014/main" id="{3BD2BAA1-A6D1-43AE-AC46-DA36C039C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EF0A4C0A-09C2-4F07-9DDA-0DBD5ACC8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44601366-E050-4F95-88C8-8EAE53D99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">
              <a:extLst>
                <a:ext uri="{FF2B5EF4-FFF2-40B4-BE49-F238E27FC236}">
                  <a16:creationId xmlns:a16="http://schemas.microsoft.com/office/drawing/2014/main" id="{6E78E716-BCE4-4BA1-AC5E-FED32EED9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1">
              <a:extLst>
                <a:ext uri="{FF2B5EF4-FFF2-40B4-BE49-F238E27FC236}">
                  <a16:creationId xmlns:a16="http://schemas.microsoft.com/office/drawing/2014/main" id="{4B070BA6-F641-4B65-AF73-CB6CD8655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2">
              <a:extLst>
                <a:ext uri="{FF2B5EF4-FFF2-40B4-BE49-F238E27FC236}">
                  <a16:creationId xmlns:a16="http://schemas.microsoft.com/office/drawing/2014/main" id="{ED4BB3B1-DCA6-49D8-921D-61B540E03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23">
              <a:extLst>
                <a:ext uri="{FF2B5EF4-FFF2-40B4-BE49-F238E27FC236}">
                  <a16:creationId xmlns:a16="http://schemas.microsoft.com/office/drawing/2014/main" id="{807491E8-FB3C-4E65-841E-06E8875FC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4">
              <a:extLst>
                <a:ext uri="{FF2B5EF4-FFF2-40B4-BE49-F238E27FC236}">
                  <a16:creationId xmlns:a16="http://schemas.microsoft.com/office/drawing/2014/main" id="{A610895D-EB7D-430C-BEB4-185827AA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5">
              <a:extLst>
                <a:ext uri="{FF2B5EF4-FFF2-40B4-BE49-F238E27FC236}">
                  <a16:creationId xmlns:a16="http://schemas.microsoft.com/office/drawing/2014/main" id="{FADC7AEA-A420-4C86-8496-CFD9E0D01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6">
              <a:extLst>
                <a:ext uri="{FF2B5EF4-FFF2-40B4-BE49-F238E27FC236}">
                  <a16:creationId xmlns:a16="http://schemas.microsoft.com/office/drawing/2014/main" id="{E60A3A99-C52E-4649-BBDE-FFA0CEEE0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11C93997-B88E-4DDD-AD86-3328975D1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43D793CD-031E-44EC-952A-F927EB3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9">
              <a:extLst>
                <a:ext uri="{FF2B5EF4-FFF2-40B4-BE49-F238E27FC236}">
                  <a16:creationId xmlns:a16="http://schemas.microsoft.com/office/drawing/2014/main" id="{AC2EA47D-A250-4B31-A15E-1599B0D8B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A520A378-989B-4096-B5A9-6B283B9F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1">
              <a:extLst>
                <a:ext uri="{FF2B5EF4-FFF2-40B4-BE49-F238E27FC236}">
                  <a16:creationId xmlns:a16="http://schemas.microsoft.com/office/drawing/2014/main" id="{8E01B9A0-9505-4DB0-ACEE-919B8DA7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32">
              <a:extLst>
                <a:ext uri="{FF2B5EF4-FFF2-40B4-BE49-F238E27FC236}">
                  <a16:creationId xmlns:a16="http://schemas.microsoft.com/office/drawing/2014/main" id="{B7687863-0B96-4E88-9635-2209E72F9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3">
              <a:extLst>
                <a:ext uri="{FF2B5EF4-FFF2-40B4-BE49-F238E27FC236}">
                  <a16:creationId xmlns:a16="http://schemas.microsoft.com/office/drawing/2014/main" id="{A0463054-9DD0-4F88-B21D-8AD0F6F7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6365F2E1-1C2E-42CE-9253-10E6CB6A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A5C8A046-2E61-4E94-8469-2A29FB6D2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371E3994-BB9C-45E0-AAD3-DA2F87C50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7">
              <a:extLst>
                <a:ext uri="{FF2B5EF4-FFF2-40B4-BE49-F238E27FC236}">
                  <a16:creationId xmlns:a16="http://schemas.microsoft.com/office/drawing/2014/main" id="{362DD44B-4D86-4DEE-9327-3797A8789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8">
              <a:extLst>
                <a:ext uri="{FF2B5EF4-FFF2-40B4-BE49-F238E27FC236}">
                  <a16:creationId xmlns:a16="http://schemas.microsoft.com/office/drawing/2014/main" id="{0958ED23-27B7-4D86-A658-EF34D256E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9">
              <a:extLst>
                <a:ext uri="{FF2B5EF4-FFF2-40B4-BE49-F238E27FC236}">
                  <a16:creationId xmlns:a16="http://schemas.microsoft.com/office/drawing/2014/main" id="{E26AAF8B-1A33-48F0-B2EC-342A539E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40">
              <a:extLst>
                <a:ext uri="{FF2B5EF4-FFF2-40B4-BE49-F238E27FC236}">
                  <a16:creationId xmlns:a16="http://schemas.microsoft.com/office/drawing/2014/main" id="{18E54F7A-084B-431C-A86C-1190DA59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1">
              <a:extLst>
                <a:ext uri="{FF2B5EF4-FFF2-40B4-BE49-F238E27FC236}">
                  <a16:creationId xmlns:a16="http://schemas.microsoft.com/office/drawing/2014/main" id="{AB2764B7-3DF4-4BBA-9792-192986556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DAD28A66-9187-4D06-BCA5-92C88F936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4F73A989-99C8-440E-B6F3-4DC94A608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44">
              <a:extLst>
                <a:ext uri="{FF2B5EF4-FFF2-40B4-BE49-F238E27FC236}">
                  <a16:creationId xmlns:a16="http://schemas.microsoft.com/office/drawing/2014/main" id="{10308298-0D37-4D23-BAC9-7351A0D2E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5">
              <a:extLst>
                <a:ext uri="{FF2B5EF4-FFF2-40B4-BE49-F238E27FC236}">
                  <a16:creationId xmlns:a16="http://schemas.microsoft.com/office/drawing/2014/main" id="{C8EFE526-6190-4015-862A-C0A4157E8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6">
              <a:extLst>
                <a:ext uri="{FF2B5EF4-FFF2-40B4-BE49-F238E27FC236}">
                  <a16:creationId xmlns:a16="http://schemas.microsoft.com/office/drawing/2014/main" id="{4D9D28DD-C755-4CAF-BB2E-7B8BBBA3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7">
              <a:extLst>
                <a:ext uri="{FF2B5EF4-FFF2-40B4-BE49-F238E27FC236}">
                  <a16:creationId xmlns:a16="http://schemas.microsoft.com/office/drawing/2014/main" id="{554B1C4A-A940-4B9A-9AEC-B0D0DA7DB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8">
              <a:extLst>
                <a:ext uri="{FF2B5EF4-FFF2-40B4-BE49-F238E27FC236}">
                  <a16:creationId xmlns:a16="http://schemas.microsoft.com/office/drawing/2014/main" id="{15D7D683-A4A7-4A1C-8CEF-25AAD6B83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9">
              <a:extLst>
                <a:ext uri="{FF2B5EF4-FFF2-40B4-BE49-F238E27FC236}">
                  <a16:creationId xmlns:a16="http://schemas.microsoft.com/office/drawing/2014/main" id="{CD55BD92-DA10-4A5C-AAB0-7B76F91AA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0">
              <a:extLst>
                <a:ext uri="{FF2B5EF4-FFF2-40B4-BE49-F238E27FC236}">
                  <a16:creationId xmlns:a16="http://schemas.microsoft.com/office/drawing/2014/main" id="{54B723C4-8A74-44F0-B2C5-24B998C01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1">
              <a:extLst>
                <a:ext uri="{FF2B5EF4-FFF2-40B4-BE49-F238E27FC236}">
                  <a16:creationId xmlns:a16="http://schemas.microsoft.com/office/drawing/2014/main" id="{B6A61682-51E9-4251-A165-5CE2B5466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2">
              <a:extLst>
                <a:ext uri="{FF2B5EF4-FFF2-40B4-BE49-F238E27FC236}">
                  <a16:creationId xmlns:a16="http://schemas.microsoft.com/office/drawing/2014/main" id="{0F5E0541-5508-4936-9029-8BC939D4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53">
              <a:extLst>
                <a:ext uri="{FF2B5EF4-FFF2-40B4-BE49-F238E27FC236}">
                  <a16:creationId xmlns:a16="http://schemas.microsoft.com/office/drawing/2014/main" id="{B362B390-F6D5-4A5C-B3A8-35DFD4836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4">
              <a:extLst>
                <a:ext uri="{FF2B5EF4-FFF2-40B4-BE49-F238E27FC236}">
                  <a16:creationId xmlns:a16="http://schemas.microsoft.com/office/drawing/2014/main" id="{030D4042-35DD-4163-9993-70812D11C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5">
              <a:extLst>
                <a:ext uri="{FF2B5EF4-FFF2-40B4-BE49-F238E27FC236}">
                  <a16:creationId xmlns:a16="http://schemas.microsoft.com/office/drawing/2014/main" id="{86563B3A-787F-48B6-A6DE-699BCBF9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6">
              <a:extLst>
                <a:ext uri="{FF2B5EF4-FFF2-40B4-BE49-F238E27FC236}">
                  <a16:creationId xmlns:a16="http://schemas.microsoft.com/office/drawing/2014/main" id="{F9EF425F-DB5D-4D42-B106-D04C6B699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7">
              <a:extLst>
                <a:ext uri="{FF2B5EF4-FFF2-40B4-BE49-F238E27FC236}">
                  <a16:creationId xmlns:a16="http://schemas.microsoft.com/office/drawing/2014/main" id="{F545A1EC-69C4-4EA6-9838-5984BF9EF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8">
              <a:extLst>
                <a:ext uri="{FF2B5EF4-FFF2-40B4-BE49-F238E27FC236}">
                  <a16:creationId xmlns:a16="http://schemas.microsoft.com/office/drawing/2014/main" id="{270A800D-88EB-4006-BF17-8DDEB573C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9">
              <a:extLst>
                <a:ext uri="{FF2B5EF4-FFF2-40B4-BE49-F238E27FC236}">
                  <a16:creationId xmlns:a16="http://schemas.microsoft.com/office/drawing/2014/main" id="{D794457B-77D8-4FF8-BFB8-588A5F37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0">
              <a:extLst>
                <a:ext uri="{FF2B5EF4-FFF2-40B4-BE49-F238E27FC236}">
                  <a16:creationId xmlns:a16="http://schemas.microsoft.com/office/drawing/2014/main" id="{D8FF2D79-A70B-423C-9C2F-C8FF3160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61">
              <a:extLst>
                <a:ext uri="{FF2B5EF4-FFF2-40B4-BE49-F238E27FC236}">
                  <a16:creationId xmlns:a16="http://schemas.microsoft.com/office/drawing/2014/main" id="{4321D3CB-3659-4383-B668-101CC0FE5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2">
              <a:extLst>
                <a:ext uri="{FF2B5EF4-FFF2-40B4-BE49-F238E27FC236}">
                  <a16:creationId xmlns:a16="http://schemas.microsoft.com/office/drawing/2014/main" id="{35391D20-3E63-4C0C-AFC0-1C1628F3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3">
              <a:extLst>
                <a:ext uri="{FF2B5EF4-FFF2-40B4-BE49-F238E27FC236}">
                  <a16:creationId xmlns:a16="http://schemas.microsoft.com/office/drawing/2014/main" id="{3D669924-017C-490C-9383-3CF830483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64">
              <a:extLst>
                <a:ext uri="{FF2B5EF4-FFF2-40B4-BE49-F238E27FC236}">
                  <a16:creationId xmlns:a16="http://schemas.microsoft.com/office/drawing/2014/main" id="{BB594471-E5F4-45A9-9681-80FA343F3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E57BD86F-F287-4FFF-AA37-4FA4F4F1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6">
              <a:extLst>
                <a:ext uri="{FF2B5EF4-FFF2-40B4-BE49-F238E27FC236}">
                  <a16:creationId xmlns:a16="http://schemas.microsoft.com/office/drawing/2014/main" id="{95F0B779-90C0-4F37-9FC6-0D80F57BB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7">
              <a:extLst>
                <a:ext uri="{FF2B5EF4-FFF2-40B4-BE49-F238E27FC236}">
                  <a16:creationId xmlns:a16="http://schemas.microsoft.com/office/drawing/2014/main" id="{72AA978B-E0FF-44F5-9023-9B8E09896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8">
              <a:extLst>
                <a:ext uri="{FF2B5EF4-FFF2-40B4-BE49-F238E27FC236}">
                  <a16:creationId xmlns:a16="http://schemas.microsoft.com/office/drawing/2014/main" id="{4EA6DA72-4CF2-407E-AB02-582C8978F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9">
              <a:extLst>
                <a:ext uri="{FF2B5EF4-FFF2-40B4-BE49-F238E27FC236}">
                  <a16:creationId xmlns:a16="http://schemas.microsoft.com/office/drawing/2014/main" id="{82F7AEDF-2CC8-4FA9-A3F4-729436B29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0">
              <a:extLst>
                <a:ext uri="{FF2B5EF4-FFF2-40B4-BE49-F238E27FC236}">
                  <a16:creationId xmlns:a16="http://schemas.microsoft.com/office/drawing/2014/main" id="{6D73D4C3-2AAE-4395-B2D4-6CEBE902D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1">
              <a:extLst>
                <a:ext uri="{FF2B5EF4-FFF2-40B4-BE49-F238E27FC236}">
                  <a16:creationId xmlns:a16="http://schemas.microsoft.com/office/drawing/2014/main" id="{D7D27485-30B0-427A-A901-F6BA12678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2">
              <a:extLst>
                <a:ext uri="{FF2B5EF4-FFF2-40B4-BE49-F238E27FC236}">
                  <a16:creationId xmlns:a16="http://schemas.microsoft.com/office/drawing/2014/main" id="{A541D68F-36FE-4AA1-A623-44BDD8D00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3">
              <a:extLst>
                <a:ext uri="{FF2B5EF4-FFF2-40B4-BE49-F238E27FC236}">
                  <a16:creationId xmlns:a16="http://schemas.microsoft.com/office/drawing/2014/main" id="{52D33513-D41B-4DAD-91C7-F804DB804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4">
              <a:extLst>
                <a:ext uri="{FF2B5EF4-FFF2-40B4-BE49-F238E27FC236}">
                  <a16:creationId xmlns:a16="http://schemas.microsoft.com/office/drawing/2014/main" id="{8930ACFA-7BB7-4B32-9A7E-D8BF26FA9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5">
              <a:extLst>
                <a:ext uri="{FF2B5EF4-FFF2-40B4-BE49-F238E27FC236}">
                  <a16:creationId xmlns:a16="http://schemas.microsoft.com/office/drawing/2014/main" id="{57A7B1A3-15A0-4890-A260-D2DDA7637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6">
              <a:extLst>
                <a:ext uri="{FF2B5EF4-FFF2-40B4-BE49-F238E27FC236}">
                  <a16:creationId xmlns:a16="http://schemas.microsoft.com/office/drawing/2014/main" id="{9BE1AFFE-F7B1-4139-AFC2-039B5F5C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7">
              <a:extLst>
                <a:ext uri="{FF2B5EF4-FFF2-40B4-BE49-F238E27FC236}">
                  <a16:creationId xmlns:a16="http://schemas.microsoft.com/office/drawing/2014/main" id="{DF0E5B08-8EF8-4ED4-BC6E-B1A9D6947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8">
              <a:extLst>
                <a:ext uri="{FF2B5EF4-FFF2-40B4-BE49-F238E27FC236}">
                  <a16:creationId xmlns:a16="http://schemas.microsoft.com/office/drawing/2014/main" id="{044FD877-EA3C-4082-82DB-32AABE1C3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9">
              <a:extLst>
                <a:ext uri="{FF2B5EF4-FFF2-40B4-BE49-F238E27FC236}">
                  <a16:creationId xmlns:a16="http://schemas.microsoft.com/office/drawing/2014/main" id="{17855B81-988F-428E-9BE1-0B6B5A4F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0">
              <a:extLst>
                <a:ext uri="{FF2B5EF4-FFF2-40B4-BE49-F238E27FC236}">
                  <a16:creationId xmlns:a16="http://schemas.microsoft.com/office/drawing/2014/main" id="{379A0EFC-49C9-43EC-A63E-0E03D810D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1">
              <a:extLst>
                <a:ext uri="{FF2B5EF4-FFF2-40B4-BE49-F238E27FC236}">
                  <a16:creationId xmlns:a16="http://schemas.microsoft.com/office/drawing/2014/main" id="{C3B14F23-293E-4097-A92B-D9425EA6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2">
              <a:extLst>
                <a:ext uri="{FF2B5EF4-FFF2-40B4-BE49-F238E27FC236}">
                  <a16:creationId xmlns:a16="http://schemas.microsoft.com/office/drawing/2014/main" id="{7A6A5626-07A2-4D50-A53D-100A8203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3">
              <a:extLst>
                <a:ext uri="{FF2B5EF4-FFF2-40B4-BE49-F238E27FC236}">
                  <a16:creationId xmlns:a16="http://schemas.microsoft.com/office/drawing/2014/main" id="{34A3EDDE-5C44-4136-BEFD-81545597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4">
              <a:extLst>
                <a:ext uri="{FF2B5EF4-FFF2-40B4-BE49-F238E27FC236}">
                  <a16:creationId xmlns:a16="http://schemas.microsoft.com/office/drawing/2014/main" id="{BBB05942-A6AF-431E-8580-9B28F5485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5">
              <a:extLst>
                <a:ext uri="{FF2B5EF4-FFF2-40B4-BE49-F238E27FC236}">
                  <a16:creationId xmlns:a16="http://schemas.microsoft.com/office/drawing/2014/main" id="{96B0C528-CE12-4FCA-9BCA-7234DC7FA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6">
              <a:extLst>
                <a:ext uri="{FF2B5EF4-FFF2-40B4-BE49-F238E27FC236}">
                  <a16:creationId xmlns:a16="http://schemas.microsoft.com/office/drawing/2014/main" id="{4524C83F-0F48-4C3C-A7EF-3FE5B236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87">
              <a:extLst>
                <a:ext uri="{FF2B5EF4-FFF2-40B4-BE49-F238E27FC236}">
                  <a16:creationId xmlns:a16="http://schemas.microsoft.com/office/drawing/2014/main" id="{88DE1DAA-AED4-4953-8C6C-4CCE12B41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8">
              <a:extLst>
                <a:ext uri="{FF2B5EF4-FFF2-40B4-BE49-F238E27FC236}">
                  <a16:creationId xmlns:a16="http://schemas.microsoft.com/office/drawing/2014/main" id="{DED58CB8-D729-4380-AD39-2EB0216A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A432BFD-EB97-4683-B850-1EB3B746EE21}"/>
              </a:ext>
            </a:extLst>
          </p:cNvPr>
          <p:cNvSpPr/>
          <p:nvPr userDrawn="1"/>
        </p:nvSpPr>
        <p:spPr>
          <a:xfrm>
            <a:off x="0" y="6071616"/>
            <a:ext cx="12192000" cy="786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ubtitle 2">
            <a:extLst>
              <a:ext uri="{FF2B5EF4-FFF2-40B4-BE49-F238E27FC236}">
                <a16:creationId xmlns:a16="http://schemas.microsoft.com/office/drawing/2014/main" id="{E2492D71-EE01-4B42-A6A5-E570649895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6508" y="6146756"/>
            <a:ext cx="10158984" cy="63610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Presenter, Contact Information, Date</a:t>
            </a:r>
          </a:p>
        </p:txBody>
      </p:sp>
      <p:sp>
        <p:nvSpPr>
          <p:cNvPr id="207" name="Title 1">
            <a:extLst>
              <a:ext uri="{FF2B5EF4-FFF2-40B4-BE49-F238E27FC236}">
                <a16:creationId xmlns:a16="http://schemas.microsoft.com/office/drawing/2014/main" id="{5248D91F-8F9B-47B8-8911-261F5B7C0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6508" y="4683734"/>
            <a:ext cx="10158984" cy="133643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2107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6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98323"/>
            <a:ext cx="964692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1" y="1770346"/>
            <a:ext cx="11557819" cy="4532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492692-22E1-436A-AD5C-6B99EA3A4A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381" y="1014884"/>
            <a:ext cx="11558016" cy="713344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22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5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ue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9ABBDE-9466-4AAA-874D-69D4205A67FE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6B7DE0-9C82-40BD-9B5E-F65F191DDD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1C91217-08A4-4148-A2F3-A264390E1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648067F-DEE3-48E8-A207-85B0D625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8691BF6-68BF-4400-8165-BB206BE5D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3A07034-F5F8-470A-9E52-569E08907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D37802F-EA79-4265-86C6-E0ECFB4EC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3581C81-2AA2-4511-9270-71FF1B66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DE124E2-7E1A-42B5-98B1-4995E1D9D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8C0E493-FC96-491E-A25A-ABB88CC09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ECD421-AD6C-426B-A273-89D7346B1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256DB17-04A5-496D-A17B-661BA870A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B827496-7E84-4AE5-A5C5-AEC717DFE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64B6D80-3704-45E0-81E5-30A7D354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B4E62D1-9EE2-43C0-A6FD-C7470BB95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05404FD-E3B0-4CB9-A4F2-925A349F4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A389D4B-2474-4124-8C90-24CE13533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8D82E173-6DB9-4A2E-8C5E-21E277FF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40E1F1F-CE59-41F8-95AF-B4FF10817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65A6E2A-01DF-459D-B259-AE592E88A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55C72A2C-35CD-4731-9390-F0A2C1BBE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EF6434F-4FE5-4703-944A-5C80E07FE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5D0E063D-7099-4368-BAB7-7CE9E4A33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E08E35B0-3BF7-4B70-BAAD-67758E2B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E64452A-2F78-47F5-9CDF-8C58E4BFE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955E9E1-2768-4AB8-BEC9-23084DDD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4990CDA-BC09-4548-B66F-80024E269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5BBE8D40-C360-4E2E-9E1B-75DF368F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669F215C-C9A5-47E4-8111-2E80F3EDE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EEAE80FC-829F-422C-A21D-8F0461BA5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1ED71EEA-E127-455F-BEEC-9645B6B88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5F9CAF4A-DE27-4693-AE87-E9188FD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3689ABF-B219-4F8C-BA92-8A4F94517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B5BA36E2-876F-43A2-AC66-8137BFE1E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5F24342-0206-46FF-8B2B-EA0780AB6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976D0948-259C-4A57-8F9A-D111D99D8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BB1F979-2B35-4070-B00A-412935F21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DF1BEF37-0BA9-4CB7-93C5-6C9AC8A34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73DEA28D-9DA3-4527-ADDB-99255C7C3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A693E047-CE09-4FE0-8651-48C12CD786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558B272D-EE1F-4B6F-9889-2FD23FB66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84A92FE5-A997-47C7-8A8E-EE86C4864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72734F55-A31C-47FD-9D12-241E867796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CF072439-FB41-48D0-8D1C-2C233CD1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129D270B-C4E5-424C-9E8D-0F0A4AFFA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D9228EC2-CC47-482E-ACE2-C2B8B3416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9209FC65-3272-459F-9631-EDE31A85C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1579E662-AD75-4807-AF89-62446D643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E399133C-E016-4B73-91F3-1809B39AF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39CB277F-A9EC-46BA-BEFE-709614D43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>
              <a:extLst>
                <a:ext uri="{FF2B5EF4-FFF2-40B4-BE49-F238E27FC236}">
                  <a16:creationId xmlns:a16="http://schemas.microsoft.com/office/drawing/2014/main" id="{25CB300A-A118-4F6A-B01F-CCA0E7E35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F0B04FB3-E100-4CE0-9E5D-4323F492B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F622DD17-4653-4318-AF28-9E2B338D8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BC5D3FAA-F673-4D99-B17C-52C7E2128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BABB48A3-2563-4075-BD72-98EB1092D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CEB9631D-A755-4FD3-839C-3102E762F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0081EE56-481E-4812-8E2E-121C954FE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11E6B61F-7F9B-48CC-86EA-E0658B525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D564091D-F556-4559-9224-B74710142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37C129F9-C4DE-435E-B9DE-A7BF5FEC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DDFCAC9A-E055-4B63-A4F5-8ED23D68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4">
              <a:extLst>
                <a:ext uri="{FF2B5EF4-FFF2-40B4-BE49-F238E27FC236}">
                  <a16:creationId xmlns:a16="http://schemas.microsoft.com/office/drawing/2014/main" id="{172ACAAE-B653-40DF-9064-96CDC808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1A6B755F-2A47-4ADE-8004-1B69F580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9C398176-7CB5-4917-A2B0-FA4748E56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51F60938-7EB0-4275-B433-E62B5D8BC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1835330E-DE49-4E5F-B418-DCBB0780A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AEDE0CB4-87A7-4395-AB74-9C4F47A2C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74793F6D-98B7-4704-B870-F1DF16BC4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A14D8412-6F42-4398-8FDE-40C7CDED0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1816A619-6B93-4EEE-98CE-F675AC047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8205BEBE-01F4-44C8-B2AE-9007631AB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3017CA6F-6599-48D7-A214-FE8050B4B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7C7E0EB2-14B4-46E8-998F-613B8CBFE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11982270-E038-48B3-AA32-166DEDDA8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23436C63-5FE8-42D6-8742-18B92E21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49E15634-91AA-4B25-9758-68A0D6703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6D1C07DB-F926-4AAD-A834-A73B15DAD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DBEEECCD-F6B7-4E24-8F91-DB564ECD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D9B4089B-3139-4FE2-AE4C-B7EED3781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DE8AE6AB-4404-4A8A-903A-921C76FD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991F712-1341-4173-99D6-DFB460B08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14A8C3FA-9535-41B4-8334-89552EBDA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BF1C773E-EE6A-4E13-9A09-232EF5BBD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>
              <a:extLst>
                <a:ext uri="{FF2B5EF4-FFF2-40B4-BE49-F238E27FC236}">
                  <a16:creationId xmlns:a16="http://schemas.microsoft.com/office/drawing/2014/main" id="{47927493-5692-479D-905A-F6850EE92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7">
              <a:extLst>
                <a:ext uri="{FF2B5EF4-FFF2-40B4-BE49-F238E27FC236}">
                  <a16:creationId xmlns:a16="http://schemas.microsoft.com/office/drawing/2014/main" id="{EF4B955A-275D-4BE5-B665-E49B6409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E4350F85-18B9-4590-A548-45A3D89EC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A0F40A4-A487-40B4-81B6-7FB1310073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0BC8B57-1D6C-4B0F-A95D-365390E9B5D4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</p:spTree>
    <p:extLst>
      <p:ext uri="{BB962C8B-B14F-4D97-AF65-F5344CB8AC3E}">
        <p14:creationId xmlns:p14="http://schemas.microsoft.com/office/powerpoint/2010/main" val="39726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Subtitle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928933-747A-424B-BB87-FE493B91CF9A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4B1A39-5471-42BD-A6CA-2EEFC84646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CB8057D-F9E1-4BDF-89CA-41FB830B3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AFF959-FDF9-4B3C-904C-35926D767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25379F0-6725-4F27-8AD2-E8472C2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343CE25-2021-49C4-A21D-01C46CE5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155A649-96A9-4A74-A883-BD4B11953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BD6AEFD-28FB-4F0D-8EBA-A87D9CF21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D8C9A7A-A7B7-4CC9-8361-62CFF5016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DAD942F-C3DF-40B7-9D4B-82BA93E11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D242277-4818-49EC-BE3C-CB340D764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351965E-4665-4BF3-AC86-DB9BD1015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E270C4C-043F-4098-8B21-AF02EDEB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0A784AC-28F7-4367-B015-8EE3D6744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D395227-B3F6-40EB-9453-17A0ADDA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AECB727-541E-401C-9186-90A5A0341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6F8EEF2-A934-453E-BC16-ABC7554CD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A865155-5254-4839-BDE9-853B1B810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26EBA54-4125-4839-AAA8-BED84B39F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F2B036D-4814-4727-9D76-68AA3D840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256D8919-E939-48F1-8390-9DFFC29D2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9A5A495A-E226-4007-97AA-62D53C4FE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0DFBCDE-3DA6-4E83-88F3-B37A28E94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6E8BC115-2981-4070-8149-09DAD76A0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65269EF-3821-4DD5-B16E-FBDDB042F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6551B99-A759-483C-975F-6B3BA47B5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9A07FD9-2B31-4FE3-A45B-5FB23C4016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5253AE8-FF9F-46F4-9696-DA9898CF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85B9AD87-702D-486F-B8A7-FAAFA265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D128EB66-0B02-4260-A01B-76AB689E5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C61E8BF7-CEAD-4B13-BF7D-5DAEA9790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5F226A7-0434-441E-8383-96FCF69F7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803C21F-E8B3-45CD-9117-7CFB81EEE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00B2D7FF-C0AB-474A-9844-070C1E7B2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19BC7294-1F4C-4AF6-833E-A601B67FD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0524A408-AC62-46CD-A03F-5859B329E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EA831569-65A2-47BE-815D-3E7BBF62D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98EA3B37-8479-4F94-A704-D58AF4373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0DB65465-541A-4E96-B18F-FC393E806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04B4F5D-1272-4E69-8B9F-B52FA509F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2FB14B51-19D4-433D-9F8A-4A7F8D49C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F8644EAC-25AA-4172-A96E-8D78F67A4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8CFA5D19-2A45-4002-8332-EB2E06E8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2AFDACBA-125D-4D71-8092-2DB802AA8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A7D6793-F257-4A20-8F9A-7646363B7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772CA9C2-451D-4646-867F-0FA75DDCF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39E8D681-3E70-45F3-B441-0EA974ACD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4B9AF326-B672-410E-8664-B0F636E06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209E1707-00E8-4294-9B08-E8BFA3F7C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524E14BD-4FAE-4866-A8C8-5DB0D0F96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434594A7-050B-4950-A31B-B89D16663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2AB9D2C6-3066-4E92-B1A7-D88D07B4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5DDD8FE7-483F-4FB9-B286-D9C32E9E3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935B9F8D-DB15-46D4-92C7-0F21409C9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767252DC-C7A5-4A19-A348-3ADF06774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8E53EAC-459F-443F-9118-168ECF7D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538CFF3-878B-4B4C-B800-6600690A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000A1F8B-A6A8-4BC8-A09D-302BB1037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D52D49F6-35F4-4E94-8CE8-8C2C0BF0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F76FB5CE-774D-4C91-A29E-3542348CA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E60FB5EF-2836-433E-A8F5-6D1763F2F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E9049385-ED9A-4A44-AAC8-7BD198C1A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E5A34D5D-0BBA-408E-B356-0B86BC517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2B8A7991-61A0-4B09-BD9E-9318E93B0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6AA7C373-A55B-402B-8A84-BB150D069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F6609BEF-FA3D-4D83-AA32-97E65F66E9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169893F0-406B-4028-986E-0E4329562A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0E81CFD9-0021-4099-B6E8-A27B71B05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F88E0837-6D75-4CCF-A106-B11920847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0A406B3E-112B-47B1-90AE-6EDEAAB34C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1DBB5E84-5D04-4C96-8BC7-6084552B6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347CD5CA-1F71-4EB0-971C-B9CD81A33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D594E679-DB18-4464-8E56-09C21892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ADF3C9B3-AADC-4EC5-A868-578DC95E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B4A91062-32C3-4B0B-9612-096FC4BE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7A89FBA4-466D-461A-84C3-647900FD1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7330124C-8E9A-4744-ABDD-4E2FF41AE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CC38BC47-86CF-48FE-9729-AC0CFF609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DD9EDCAA-D001-43FF-86E4-71D1E4B96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6E935655-8B53-46CD-A0BC-778DDD82C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DC224AD4-C7B8-4A74-9B24-74756630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8AC8FBB5-F934-48F6-B4D6-DEE7E1F7A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875990E3-A755-4E79-A09C-C084B7C7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777EE060-D027-45BC-AD3A-6CFB0BC91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331430C9-E492-46C2-BC67-56D1F3924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A36F1071-8864-4B88-8FCD-BED6E9F5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92141AF-2512-4F3E-9E4A-FCE34CCE130B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FE1371CD-3E12-4CA1-AE7A-8F3898042684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98323"/>
            <a:ext cx="9646920" cy="64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1" y="1770346"/>
            <a:ext cx="11557819" cy="4532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492692-22E1-436A-AD5C-6B99EA3A4A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381" y="1014884"/>
            <a:ext cx="11558016" cy="713344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22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284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0EA16-3C99-4899-8054-15D9254328EA}"/>
              </a:ext>
            </a:extLst>
          </p:cNvPr>
          <p:cNvGrpSpPr/>
          <p:nvPr userDrawn="1"/>
        </p:nvGrpSpPr>
        <p:grpSpPr>
          <a:xfrm>
            <a:off x="10319455" y="245038"/>
            <a:ext cx="1579357" cy="764306"/>
            <a:chOff x="534578" y="349250"/>
            <a:chExt cx="6423026" cy="310832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EC88AA6-4D04-44A6-B99B-5753721F9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28B02C6-8D60-4A8F-B969-CDBCE0308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394C07A-CC0B-4E76-AC1F-F0795858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443FC2A-6BE1-4F8A-8703-471E2738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A201B66-D4B0-4B73-9C93-607B44C3F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CABB303-B796-4EC6-AAE9-0A9D4F16F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1017882-974E-4D79-B813-2B8C57D2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ECBA0C6-5BFE-45B9-905B-D37337EF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ABC3E67-36E4-42CD-B235-B95C25408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8" y="420688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7DA64F7-87E4-419B-B903-21D6DF2A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41" y="420688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5DA9D4D-E917-4970-85D7-80D527B87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78" y="2520950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B1FB63F-95C1-4272-A810-DA70B4671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28" y="2520950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6AC8D10-D09D-4311-A522-7B8C187AB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91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63D0710-9EE5-4A43-98D6-AF73165C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55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17A921B-7A7A-4DDC-B476-EB051518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478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468BBE7-4B93-46C3-ADE3-228D132AD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7616" y="2520950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B35D86D-3A3C-42B8-8645-614D7E14B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5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5A115F4-58B1-44CF-85DB-2A8E3BA2E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78" y="2520950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8312075-5E03-498F-9C26-69ABFBA2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3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6F14D9-DE7A-4865-B628-9D6BDB70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816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E8B6D9D-6097-4917-833A-609170F63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0450CDC-9074-4447-8362-212FB191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528" y="2520950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5B9D8BD1-4A90-4305-8F92-85FCE4241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716" y="2520950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5FD286F-87F4-499B-AA30-0DF71393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753" y="2520950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1BA61A4-19D6-410F-8404-1E5B623DA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7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056B1E2-D880-4DFE-8C71-A0D0CC14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65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2B5E7DE-0496-47FA-99A7-D8AD92BA0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03" y="2520950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C1CFD018-DB04-4415-A543-621E7AED4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603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99B7640A-67B9-4E71-BDBA-9D9E3F48B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78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50CA395F-4A2E-40DC-AF86-59E58AF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903" y="2516188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5886DA99-9A06-4895-A1FE-512EC6B8C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4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2839CD9-5901-4FAA-879C-CDEEF7757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40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BE99C261-3FFB-4A31-A9CA-5F870AEB4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03" y="2516188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0B2CBB5-2E7D-4A69-8318-66D22E6219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128" y="2520950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E256898-0461-47E2-819A-37402BA7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441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EBBDCFC8-4FEA-43FC-933D-AC0107C2B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4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77A16489-89E5-4309-816F-C8941D6B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41" y="2520950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CD527DC1-B84A-46AA-BE25-543623D04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616" y="2520950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67B26909-F3A4-4D69-A238-A150278B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478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AD3FA9AD-AA75-43F5-AAAC-2FB3C7288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41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0E0973A9-A992-4C2E-8BE9-F77D1E6F5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0666" y="2516188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4C34223-1798-4122-B3C4-A366FCB00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80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92D4C16B-308E-4771-8EA1-C0E2B397E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53" y="349250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4A91E23-74E5-40ED-A1A5-F58CD9A6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66" y="349250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B9CD2CB9-7B5A-49EA-951B-C0E9E225F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553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314E696-AA9F-4C67-9D2A-EC5DC98D0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16" y="349250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07FB993-A5F6-4EF6-B9BA-C6B8A291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903" y="349250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5A165FE3-325A-4D1C-BA01-EB549518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91" y="349250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3">
              <a:extLst>
                <a:ext uri="{FF2B5EF4-FFF2-40B4-BE49-F238E27FC236}">
                  <a16:creationId xmlns:a16="http://schemas.microsoft.com/office/drawing/2014/main" id="{369120EF-C145-4307-A3C4-59F32190E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03" y="420688"/>
              <a:ext cx="52388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854BF311-746E-4647-9322-9A1E7271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028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4045FC29-CAD0-45D9-9FD0-175B7313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278" y="349250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B5D50E95-AFBC-4861-B876-EBEA71480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5366" y="349250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D8364D3E-6688-4E23-9B6B-366C74DE4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378" y="349250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4D4458B3-8896-4270-9983-4D8A14B8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41" y="349250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72CAE6E2-1AEE-4E5B-8D5B-57A11142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553" y="349250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85CD8943-D21B-4DAD-BD54-CEA305C5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728" y="349250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DAC3DE07-B3FC-4D6B-B7FC-54F4D5D6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278" y="349250"/>
              <a:ext cx="15875" cy="195263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DFA0D2FE-9D28-45E5-973F-DBC11D15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478" y="349250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7927D63A-93E7-42CF-A0D6-108D1504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8" y="349250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6708868A-41F1-4F45-8E11-D4A0C7A74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578" y="420688"/>
              <a:ext cx="55563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572F82F2-FD2F-4DF5-B566-5E3E2030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666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55292FEE-3510-4D82-BA59-A39C52972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753" y="349250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4917A9D2-7828-4F0D-80DF-CF1AE3DE3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941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C9EC4E0F-6127-4F90-92BE-5ECC55DCC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203" y="349250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41F116C7-53E1-4C74-A619-164B5BC04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53" y="349250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CF263D99-56AC-435E-B186-E2980576F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316" y="349250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47B4758B-261C-4440-9FA4-5C7240218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791" y="349250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B8512CE0-542D-459A-AA29-C903C0722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703" y="349250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518E4C91-5D95-4BC1-B2E7-055CBD2BA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78" y="2928938"/>
              <a:ext cx="6403975" cy="528638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474AAC18-911D-437C-B4C6-CE29A2370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928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9 w 48"/>
                <a:gd name="T3" fmla="*/ 35 h 50"/>
                <a:gd name="T4" fmla="*/ 9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9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9 w 48"/>
                <a:gd name="T21" fmla="*/ 9 h 50"/>
                <a:gd name="T22" fmla="*/ 9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9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62B0D4E3-1246-49CE-A978-44B92CAC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03" y="3113088"/>
              <a:ext cx="134938" cy="188913"/>
            </a:xfrm>
            <a:custGeom>
              <a:avLst/>
              <a:gdLst>
                <a:gd name="T0" fmla="*/ 23 w 85"/>
                <a:gd name="T1" fmla="*/ 0 h 119"/>
                <a:gd name="T2" fmla="*/ 23 w 85"/>
                <a:gd name="T3" fmla="*/ 98 h 119"/>
                <a:gd name="T4" fmla="*/ 85 w 85"/>
                <a:gd name="T5" fmla="*/ 98 h 119"/>
                <a:gd name="T6" fmla="*/ 85 w 85"/>
                <a:gd name="T7" fmla="*/ 119 h 119"/>
                <a:gd name="T8" fmla="*/ 0 w 85"/>
                <a:gd name="T9" fmla="*/ 119 h 119"/>
                <a:gd name="T10" fmla="*/ 0 w 85"/>
                <a:gd name="T11" fmla="*/ 0 h 119"/>
                <a:gd name="T12" fmla="*/ 23 w 85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23" y="0"/>
                  </a:moveTo>
                  <a:lnTo>
                    <a:pt x="23" y="98"/>
                  </a:lnTo>
                  <a:lnTo>
                    <a:pt x="85" y="98"/>
                  </a:lnTo>
                  <a:lnTo>
                    <a:pt x="85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0724CE21-D456-498C-AEB1-1D7162522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60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5 w 133"/>
                <a:gd name="T3" fmla="*/ 96 h 119"/>
                <a:gd name="T4" fmla="*/ 23 w 133"/>
                <a:gd name="T5" fmla="*/ 119 h 119"/>
                <a:gd name="T6" fmla="*/ 0 w 133"/>
                <a:gd name="T7" fmla="*/ 119 h 119"/>
                <a:gd name="T8" fmla="*/ 54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6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7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5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6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7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0F24A423-8B82-481C-B104-677F5EBD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03" y="3113088"/>
              <a:ext cx="155575" cy="188913"/>
            </a:xfrm>
            <a:custGeom>
              <a:avLst/>
              <a:gdLst>
                <a:gd name="T0" fmla="*/ 76 w 98"/>
                <a:gd name="T1" fmla="*/ 0 h 119"/>
                <a:gd name="T2" fmla="*/ 98 w 98"/>
                <a:gd name="T3" fmla="*/ 0 h 119"/>
                <a:gd name="T4" fmla="*/ 98 w 98"/>
                <a:gd name="T5" fmla="*/ 119 h 119"/>
                <a:gd name="T6" fmla="*/ 84 w 98"/>
                <a:gd name="T7" fmla="*/ 119 h 119"/>
                <a:gd name="T8" fmla="*/ 84 w 98"/>
                <a:gd name="T9" fmla="*/ 119 h 119"/>
                <a:gd name="T10" fmla="*/ 22 w 98"/>
                <a:gd name="T11" fmla="*/ 38 h 119"/>
                <a:gd name="T12" fmla="*/ 22 w 98"/>
                <a:gd name="T13" fmla="*/ 119 h 119"/>
                <a:gd name="T14" fmla="*/ 0 w 98"/>
                <a:gd name="T15" fmla="*/ 119 h 119"/>
                <a:gd name="T16" fmla="*/ 0 w 98"/>
                <a:gd name="T17" fmla="*/ 0 h 119"/>
                <a:gd name="T18" fmla="*/ 17 w 98"/>
                <a:gd name="T19" fmla="*/ 0 h 119"/>
                <a:gd name="T20" fmla="*/ 76 w 98"/>
                <a:gd name="T21" fmla="*/ 74 h 119"/>
                <a:gd name="T22" fmla="*/ 76 w 98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9">
                  <a:moveTo>
                    <a:pt x="76" y="0"/>
                  </a:moveTo>
                  <a:lnTo>
                    <a:pt x="98" y="0"/>
                  </a:lnTo>
                  <a:lnTo>
                    <a:pt x="98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22" y="38"/>
                  </a:lnTo>
                  <a:lnTo>
                    <a:pt x="22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45739080-06A0-4422-844C-40298248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78" y="3113088"/>
              <a:ext cx="153988" cy="188913"/>
            </a:xfrm>
            <a:custGeom>
              <a:avLst/>
              <a:gdLst>
                <a:gd name="T0" fmla="*/ 75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5 w 97"/>
                <a:gd name="T21" fmla="*/ 74 h 119"/>
                <a:gd name="T22" fmla="*/ 75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5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5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2F518DAB-4E4D-43BB-B70E-15315B6FF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03" y="3113088"/>
              <a:ext cx="34925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A69BF7BC-FD9C-4570-BEC5-BFACBC34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113088"/>
              <a:ext cx="158750" cy="188913"/>
            </a:xfrm>
            <a:custGeom>
              <a:avLst/>
              <a:gdLst>
                <a:gd name="T0" fmla="*/ 76 w 100"/>
                <a:gd name="T1" fmla="*/ 0 h 119"/>
                <a:gd name="T2" fmla="*/ 100 w 100"/>
                <a:gd name="T3" fmla="*/ 0 h 119"/>
                <a:gd name="T4" fmla="*/ 100 w 100"/>
                <a:gd name="T5" fmla="*/ 119 h 119"/>
                <a:gd name="T6" fmla="*/ 86 w 100"/>
                <a:gd name="T7" fmla="*/ 119 h 119"/>
                <a:gd name="T8" fmla="*/ 86 w 100"/>
                <a:gd name="T9" fmla="*/ 119 h 119"/>
                <a:gd name="T10" fmla="*/ 24 w 100"/>
                <a:gd name="T11" fmla="*/ 38 h 119"/>
                <a:gd name="T12" fmla="*/ 24 w 100"/>
                <a:gd name="T13" fmla="*/ 119 h 119"/>
                <a:gd name="T14" fmla="*/ 0 w 100"/>
                <a:gd name="T15" fmla="*/ 119 h 119"/>
                <a:gd name="T16" fmla="*/ 0 w 100"/>
                <a:gd name="T17" fmla="*/ 0 h 119"/>
                <a:gd name="T18" fmla="*/ 19 w 100"/>
                <a:gd name="T19" fmla="*/ 0 h 119"/>
                <a:gd name="T20" fmla="*/ 76 w 100"/>
                <a:gd name="T21" fmla="*/ 74 h 119"/>
                <a:gd name="T22" fmla="*/ 76 w 10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19">
                  <a:moveTo>
                    <a:pt x="76" y="0"/>
                  </a:moveTo>
                  <a:lnTo>
                    <a:pt x="100" y="0"/>
                  </a:lnTo>
                  <a:lnTo>
                    <a:pt x="100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24" y="38"/>
                  </a:lnTo>
                  <a:lnTo>
                    <a:pt x="24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0AA517E0-97B3-4F07-A707-96C04788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616" y="3106738"/>
              <a:ext cx="177800" cy="200025"/>
            </a:xfrm>
            <a:custGeom>
              <a:avLst/>
              <a:gdLst>
                <a:gd name="T0" fmla="*/ 40 w 47"/>
                <a:gd name="T1" fmla="*/ 14 h 53"/>
                <a:gd name="T2" fmla="*/ 27 w 47"/>
                <a:gd name="T3" fmla="*/ 9 h 53"/>
                <a:gd name="T4" fmla="*/ 10 w 47"/>
                <a:gd name="T5" fmla="*/ 28 h 53"/>
                <a:gd name="T6" fmla="*/ 27 w 47"/>
                <a:gd name="T7" fmla="*/ 44 h 53"/>
                <a:gd name="T8" fmla="*/ 38 w 47"/>
                <a:gd name="T9" fmla="*/ 40 h 53"/>
                <a:gd name="T10" fmla="*/ 38 w 47"/>
                <a:gd name="T11" fmla="*/ 31 h 53"/>
                <a:gd name="T12" fmla="*/ 25 w 47"/>
                <a:gd name="T13" fmla="*/ 31 h 53"/>
                <a:gd name="T14" fmla="*/ 25 w 47"/>
                <a:gd name="T15" fmla="*/ 23 h 53"/>
                <a:gd name="T16" fmla="*/ 47 w 47"/>
                <a:gd name="T17" fmla="*/ 23 h 53"/>
                <a:gd name="T18" fmla="*/ 47 w 47"/>
                <a:gd name="T19" fmla="*/ 44 h 53"/>
                <a:gd name="T20" fmla="*/ 27 w 47"/>
                <a:gd name="T21" fmla="*/ 53 h 53"/>
                <a:gd name="T22" fmla="*/ 0 w 47"/>
                <a:gd name="T23" fmla="*/ 28 h 53"/>
                <a:gd name="T24" fmla="*/ 27 w 47"/>
                <a:gd name="T25" fmla="*/ 0 h 53"/>
                <a:gd name="T26" fmla="*/ 46 w 47"/>
                <a:gd name="T27" fmla="*/ 8 h 53"/>
                <a:gd name="T28" fmla="*/ 40 w 47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3">
                  <a:moveTo>
                    <a:pt x="40" y="14"/>
                  </a:moveTo>
                  <a:cubicBezTo>
                    <a:pt x="36" y="11"/>
                    <a:pt x="31" y="9"/>
                    <a:pt x="27" y="9"/>
                  </a:cubicBezTo>
                  <a:cubicBezTo>
                    <a:pt x="16" y="9"/>
                    <a:pt x="10" y="17"/>
                    <a:pt x="10" y="28"/>
                  </a:cubicBezTo>
                  <a:cubicBezTo>
                    <a:pt x="10" y="36"/>
                    <a:pt x="15" y="44"/>
                    <a:pt x="27" y="44"/>
                  </a:cubicBezTo>
                  <a:cubicBezTo>
                    <a:pt x="31" y="44"/>
                    <a:pt x="34" y="43"/>
                    <a:pt x="3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50"/>
                    <a:pt x="36" y="53"/>
                    <a:pt x="27" y="53"/>
                  </a:cubicBezTo>
                  <a:cubicBezTo>
                    <a:pt x="8" y="53"/>
                    <a:pt x="0" y="41"/>
                    <a:pt x="0" y="28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0" y="3"/>
                    <a:pt x="46" y="8"/>
                  </a:cubicBez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FA150207-3427-4A9F-B446-1B2E4C321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853" y="3113088"/>
              <a:ext cx="158750" cy="188913"/>
            </a:xfrm>
            <a:custGeom>
              <a:avLst/>
              <a:gdLst>
                <a:gd name="T0" fmla="*/ 16 w 42"/>
                <a:gd name="T1" fmla="*/ 8 h 50"/>
                <a:gd name="T2" fmla="*/ 0 w 42"/>
                <a:gd name="T3" fmla="*/ 8 h 50"/>
                <a:gd name="T4" fmla="*/ 0 w 42"/>
                <a:gd name="T5" fmla="*/ 0 h 50"/>
                <a:gd name="T6" fmla="*/ 42 w 42"/>
                <a:gd name="T7" fmla="*/ 0 h 50"/>
                <a:gd name="T8" fmla="*/ 42 w 42"/>
                <a:gd name="T9" fmla="*/ 8 h 50"/>
                <a:gd name="T10" fmla="*/ 26 w 42"/>
                <a:gd name="T11" fmla="*/ 8 h 50"/>
                <a:gd name="T12" fmla="*/ 26 w 42"/>
                <a:gd name="T13" fmla="*/ 50 h 50"/>
                <a:gd name="T14" fmla="*/ 16 w 42"/>
                <a:gd name="T15" fmla="*/ 50 h 50"/>
                <a:gd name="T16" fmla="*/ 16 w 42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2194B724-1544-44AF-BC12-EC5D00774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716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9 w 52"/>
                <a:gd name="T11" fmla="*/ 26 h 52"/>
                <a:gd name="T12" fmla="*/ 26 w 52"/>
                <a:gd name="T13" fmla="*/ 43 h 52"/>
                <a:gd name="T14" fmla="*/ 42 w 52"/>
                <a:gd name="T15" fmla="*/ 26 h 52"/>
                <a:gd name="T16" fmla="*/ 26 w 52"/>
                <a:gd name="T17" fmla="*/ 8 h 52"/>
                <a:gd name="T18" fmla="*/ 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1" y="39"/>
                    <a:pt x="43" y="52"/>
                    <a:pt x="26" y="52"/>
                  </a:cubicBezTo>
                  <a:cubicBezTo>
                    <a:pt x="8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9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2" y="26"/>
                  </a:cubicBezTo>
                  <a:cubicBezTo>
                    <a:pt x="42" y="18"/>
                    <a:pt x="38" y="8"/>
                    <a:pt x="26" y="8"/>
                  </a:cubicBezTo>
                  <a:cubicBezTo>
                    <a:pt x="14" y="8"/>
                    <a:pt x="9" y="18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49488906-0800-420B-8CAD-DE56A4C42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66" y="3113088"/>
              <a:ext cx="200025" cy="188913"/>
            </a:xfrm>
            <a:custGeom>
              <a:avLst/>
              <a:gdLst>
                <a:gd name="T0" fmla="*/ 102 w 126"/>
                <a:gd name="T1" fmla="*/ 34 h 119"/>
                <a:gd name="T2" fmla="*/ 64 w 126"/>
                <a:gd name="T3" fmla="*/ 84 h 119"/>
                <a:gd name="T4" fmla="*/ 59 w 126"/>
                <a:gd name="T5" fmla="*/ 84 h 119"/>
                <a:gd name="T6" fmla="*/ 21 w 126"/>
                <a:gd name="T7" fmla="*/ 34 h 119"/>
                <a:gd name="T8" fmla="*/ 21 w 126"/>
                <a:gd name="T9" fmla="*/ 119 h 119"/>
                <a:gd name="T10" fmla="*/ 0 w 126"/>
                <a:gd name="T11" fmla="*/ 119 h 119"/>
                <a:gd name="T12" fmla="*/ 0 w 126"/>
                <a:gd name="T13" fmla="*/ 0 h 119"/>
                <a:gd name="T14" fmla="*/ 24 w 126"/>
                <a:gd name="T15" fmla="*/ 0 h 119"/>
                <a:gd name="T16" fmla="*/ 62 w 126"/>
                <a:gd name="T17" fmla="*/ 50 h 119"/>
                <a:gd name="T18" fmla="*/ 100 w 126"/>
                <a:gd name="T19" fmla="*/ 0 h 119"/>
                <a:gd name="T20" fmla="*/ 126 w 126"/>
                <a:gd name="T21" fmla="*/ 0 h 119"/>
                <a:gd name="T22" fmla="*/ 126 w 126"/>
                <a:gd name="T23" fmla="*/ 119 h 119"/>
                <a:gd name="T24" fmla="*/ 102 w 126"/>
                <a:gd name="T25" fmla="*/ 119 h 119"/>
                <a:gd name="T26" fmla="*/ 102 w 126"/>
                <a:gd name="T2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9">
                  <a:moveTo>
                    <a:pt x="102" y="34"/>
                  </a:moveTo>
                  <a:lnTo>
                    <a:pt x="64" y="84"/>
                  </a:lnTo>
                  <a:lnTo>
                    <a:pt x="59" y="84"/>
                  </a:lnTo>
                  <a:lnTo>
                    <a:pt x="21" y="34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2" y="50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26" y="119"/>
                  </a:lnTo>
                  <a:lnTo>
                    <a:pt x="102" y="119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5C4F6F77-A9DE-4CAE-BD8B-0085051CF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216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13EFF15D-EB7D-4AEC-807B-8D44FCB98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466" y="3113088"/>
              <a:ext cx="166688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8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DE9AF4A-70FC-4997-A9D3-12BEAC082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441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30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30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48A6BAC0-D96E-4D11-B08F-42D8F1EC6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478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62747820-EF40-4E00-BCAB-9712AA05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03" y="3113088"/>
              <a:ext cx="287338" cy="188913"/>
            </a:xfrm>
            <a:custGeom>
              <a:avLst/>
              <a:gdLst>
                <a:gd name="T0" fmla="*/ 138 w 181"/>
                <a:gd name="T1" fmla="*/ 119 h 119"/>
                <a:gd name="T2" fmla="*/ 119 w 181"/>
                <a:gd name="T3" fmla="*/ 119 h 119"/>
                <a:gd name="T4" fmla="*/ 105 w 181"/>
                <a:gd name="T5" fmla="*/ 81 h 119"/>
                <a:gd name="T6" fmla="*/ 90 w 181"/>
                <a:gd name="T7" fmla="*/ 43 h 119"/>
                <a:gd name="T8" fmla="*/ 79 w 181"/>
                <a:gd name="T9" fmla="*/ 81 h 119"/>
                <a:gd name="T10" fmla="*/ 64 w 181"/>
                <a:gd name="T11" fmla="*/ 119 h 119"/>
                <a:gd name="T12" fmla="*/ 45 w 181"/>
                <a:gd name="T13" fmla="*/ 119 h 119"/>
                <a:gd name="T14" fmla="*/ 0 w 181"/>
                <a:gd name="T15" fmla="*/ 0 h 119"/>
                <a:gd name="T16" fmla="*/ 26 w 181"/>
                <a:gd name="T17" fmla="*/ 0 h 119"/>
                <a:gd name="T18" fmla="*/ 55 w 181"/>
                <a:gd name="T19" fmla="*/ 86 h 119"/>
                <a:gd name="T20" fmla="*/ 83 w 181"/>
                <a:gd name="T21" fmla="*/ 0 h 119"/>
                <a:gd name="T22" fmla="*/ 98 w 181"/>
                <a:gd name="T23" fmla="*/ 0 h 119"/>
                <a:gd name="T24" fmla="*/ 128 w 181"/>
                <a:gd name="T25" fmla="*/ 86 h 119"/>
                <a:gd name="T26" fmla="*/ 155 w 181"/>
                <a:gd name="T27" fmla="*/ 0 h 119"/>
                <a:gd name="T28" fmla="*/ 181 w 181"/>
                <a:gd name="T29" fmla="*/ 0 h 119"/>
                <a:gd name="T30" fmla="*/ 138 w 181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9">
                  <a:moveTo>
                    <a:pt x="138" y="119"/>
                  </a:moveTo>
                  <a:lnTo>
                    <a:pt x="119" y="119"/>
                  </a:lnTo>
                  <a:lnTo>
                    <a:pt x="105" y="81"/>
                  </a:lnTo>
                  <a:lnTo>
                    <a:pt x="90" y="43"/>
                  </a:lnTo>
                  <a:lnTo>
                    <a:pt x="79" y="81"/>
                  </a:lnTo>
                  <a:lnTo>
                    <a:pt x="64" y="119"/>
                  </a:lnTo>
                  <a:lnTo>
                    <a:pt x="45" y="1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86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86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1B811D7B-5793-4BF0-8CE4-AC478839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191" y="3113088"/>
              <a:ext cx="46038" cy="60325"/>
            </a:xfrm>
            <a:custGeom>
              <a:avLst/>
              <a:gdLst>
                <a:gd name="T0" fmla="*/ 8 w 29"/>
                <a:gd name="T1" fmla="*/ 0 h 38"/>
                <a:gd name="T2" fmla="*/ 29 w 29"/>
                <a:gd name="T3" fmla="*/ 0 h 38"/>
                <a:gd name="T4" fmla="*/ 17 w 29"/>
                <a:gd name="T5" fmla="*/ 38 h 38"/>
                <a:gd name="T6" fmla="*/ 0 w 29"/>
                <a:gd name="T7" fmla="*/ 38 h 38"/>
                <a:gd name="T8" fmla="*/ 8 w 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lnTo>
                    <a:pt x="29" y="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BE8067C1-4136-4C79-B3DD-D5CF2F33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4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2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4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2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8" y="8"/>
                    <a:pt x="22" y="8"/>
                  </a:cubicBezTo>
                  <a:cubicBezTo>
                    <a:pt x="15" y="8"/>
                    <a:pt x="12" y="11"/>
                    <a:pt x="12" y="15"/>
                  </a:cubicBezTo>
                  <a:cubicBezTo>
                    <a:pt x="12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4" y="43"/>
                    <a:pt x="34" y="37"/>
                  </a:cubicBezTo>
                  <a:cubicBezTo>
                    <a:pt x="34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3" y="0"/>
                    <a:pt x="22" y="0"/>
                  </a:cubicBezTo>
                  <a:cubicBezTo>
                    <a:pt x="30" y="0"/>
                    <a:pt x="38" y="2"/>
                    <a:pt x="42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4D6D6941-EC01-4DE6-A5C4-60A899E8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7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177EE0AB-2CEB-4C27-992D-6F51AB78A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503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29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BAA84657-7483-485A-BC3F-8A44ED7EF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428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990AA715-D6BA-4F31-B46A-DEE5879F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881BC27C-8473-4415-AC80-6CDE679C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9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1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3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1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7" y="8"/>
                    <a:pt x="22" y="8"/>
                  </a:cubicBezTo>
                  <a:cubicBezTo>
                    <a:pt x="15" y="8"/>
                    <a:pt x="11" y="11"/>
                    <a:pt x="11" y="15"/>
                  </a:cubicBezTo>
                  <a:cubicBezTo>
                    <a:pt x="11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3" y="43"/>
                    <a:pt x="33" y="37"/>
                  </a:cubicBezTo>
                  <a:cubicBezTo>
                    <a:pt x="33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2" y="0"/>
                    <a:pt x="22" y="0"/>
                  </a:cubicBezTo>
                  <a:cubicBezTo>
                    <a:pt x="29" y="0"/>
                    <a:pt x="37" y="2"/>
                    <a:pt x="41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1F01D274-6C65-4701-910C-537AB7F43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16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10 w 48"/>
                <a:gd name="T3" fmla="*/ 35 h 50"/>
                <a:gd name="T4" fmla="*/ 10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10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10 w 48"/>
                <a:gd name="T21" fmla="*/ 9 h 50"/>
                <a:gd name="T22" fmla="*/ 10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10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C8C68BB3-97F0-4D6D-BAEF-9437E2068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541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3E8598A7-69FC-4EE3-AFAD-0C591D444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791" y="3113088"/>
              <a:ext cx="165100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9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4AFF5269-EC7A-43CF-A682-FAB38181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766" y="3113088"/>
              <a:ext cx="153988" cy="188913"/>
            </a:xfrm>
            <a:custGeom>
              <a:avLst/>
              <a:gdLst>
                <a:gd name="T0" fmla="*/ 15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5 w 41"/>
                <a:gd name="T15" fmla="*/ 50 h 50"/>
                <a:gd name="T16" fmla="*/ 15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C014B6B7-7DD3-43B9-AC58-76326D489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75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7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7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7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E60F3D9C-0B12-4237-9FC4-D637BEB5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9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99D66AC8-64B6-4406-9EF4-CF1D800F7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703" y="3113088"/>
              <a:ext cx="33338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8C583B1F-E443-4A19-AF9F-70B098A9A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203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4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3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10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EF39E3AE-1076-4027-BA2E-0486CB8A4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2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60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D32E34B3-1F07-4621-816C-34D1F3943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6344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B14B91-D1BC-495D-B7EA-8777D3BF948F}"/>
              </a:ext>
            </a:extLst>
          </p:cNvPr>
          <p:cNvSpPr/>
          <p:nvPr userDrawn="1"/>
        </p:nvSpPr>
        <p:spPr>
          <a:xfrm>
            <a:off x="0" y="0"/>
            <a:ext cx="12191999" cy="65777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0EA16-3C99-4899-8054-15D9254328EA}"/>
              </a:ext>
            </a:extLst>
          </p:cNvPr>
          <p:cNvGrpSpPr/>
          <p:nvPr userDrawn="1"/>
        </p:nvGrpSpPr>
        <p:grpSpPr>
          <a:xfrm>
            <a:off x="10319455" y="245038"/>
            <a:ext cx="1579357" cy="764306"/>
            <a:chOff x="534578" y="349250"/>
            <a:chExt cx="6423026" cy="310832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EC88AA6-4D04-44A6-B99B-5753721F9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28B02C6-8D60-4A8F-B969-CDBCE0308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394C07A-CC0B-4E76-AC1F-F0795858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443FC2A-6BE1-4F8A-8703-471E2738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A201B66-D4B0-4B73-9C93-607B44C3F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CABB303-B796-4EC6-AAE9-0A9D4F16F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1017882-974E-4D79-B813-2B8C57D2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ECBA0C6-5BFE-45B9-905B-D37337EF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ABC3E67-36E4-42CD-B235-B95C25408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8" y="420688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7DA64F7-87E4-419B-B903-21D6DF2A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41" y="420688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5DA9D4D-E917-4970-85D7-80D527B87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78" y="2520950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B1FB63F-95C1-4272-A810-DA70B4671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28" y="2520950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6AC8D10-D09D-4311-A522-7B8C187AB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91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63D0710-9EE5-4A43-98D6-AF73165C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55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17A921B-7A7A-4DDC-B476-EB051518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478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468BBE7-4B93-46C3-ADE3-228D132AD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7616" y="2520950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B35D86D-3A3C-42B8-8645-614D7E14B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5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5A115F4-58B1-44CF-85DB-2A8E3BA2E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78" y="2520950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8312075-5E03-498F-9C26-69ABFBA2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3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6F14D9-DE7A-4865-B628-9D6BDB70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816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E8B6D9D-6097-4917-833A-609170F63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0450CDC-9074-4447-8362-212FB191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528" y="2520950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5B9D8BD1-4A90-4305-8F92-85FCE4241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716" y="2520950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5FD286F-87F4-499B-AA30-0DF71393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753" y="2520950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1BA61A4-19D6-410F-8404-1E5B623DA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7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056B1E2-D880-4DFE-8C71-A0D0CC14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65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2B5E7DE-0496-47FA-99A7-D8AD92BA0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03" y="2520950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C1CFD018-DB04-4415-A543-621E7AED4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603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99B7640A-67B9-4E71-BDBA-9D9E3F48B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78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50CA395F-4A2E-40DC-AF86-59E58AF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903" y="2516188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5886DA99-9A06-4895-A1FE-512EC6B8C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4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2839CD9-5901-4FAA-879C-CDEEF7757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40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BE99C261-3FFB-4A31-A9CA-5F870AEB4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03" y="2516188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0B2CBB5-2E7D-4A69-8318-66D22E6219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128" y="2520950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E256898-0461-47E2-819A-37402BA7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441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EBBDCFC8-4FEA-43FC-933D-AC0107C2B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4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77A16489-89E5-4309-816F-C8941D6B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41" y="2520950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CD527DC1-B84A-46AA-BE25-543623D04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616" y="2520950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67B26909-F3A4-4D69-A238-A150278B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478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AD3FA9AD-AA75-43F5-AAAC-2FB3C7288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41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0E0973A9-A992-4C2E-8BE9-F77D1E6F5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0666" y="2516188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4C34223-1798-4122-B3C4-A366FCB00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80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92D4C16B-308E-4771-8EA1-C0E2B397E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53" y="349250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4A91E23-74E5-40ED-A1A5-F58CD9A6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66" y="349250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B9CD2CB9-7B5A-49EA-951B-C0E9E225F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553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314E696-AA9F-4C67-9D2A-EC5DC98D0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16" y="349250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07FB993-A5F6-4EF6-B9BA-C6B8A291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903" y="349250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5A165FE3-325A-4D1C-BA01-EB549518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91" y="349250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3">
              <a:extLst>
                <a:ext uri="{FF2B5EF4-FFF2-40B4-BE49-F238E27FC236}">
                  <a16:creationId xmlns:a16="http://schemas.microsoft.com/office/drawing/2014/main" id="{369120EF-C145-4307-A3C4-59F32190E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03" y="420688"/>
              <a:ext cx="52388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854BF311-746E-4647-9322-9A1E7271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028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4045FC29-CAD0-45D9-9FD0-175B7313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278" y="349250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B5D50E95-AFBC-4861-B876-EBEA71480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5366" y="349250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D8364D3E-6688-4E23-9B6B-366C74DE4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378" y="349250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4D4458B3-8896-4270-9983-4D8A14B8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41" y="349250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72CAE6E2-1AEE-4E5B-8D5B-57A11142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553" y="349250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85CD8943-D21B-4DAD-BD54-CEA305C5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728" y="349250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DAC3DE07-B3FC-4D6B-B7FC-54F4D5D6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278" y="349250"/>
              <a:ext cx="15875" cy="195263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DFA0D2FE-9D28-45E5-973F-DBC11D15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478" y="349250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7927D63A-93E7-42CF-A0D6-108D1504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8" y="349250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6708868A-41F1-4F45-8E11-D4A0C7A74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578" y="420688"/>
              <a:ext cx="55563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572F82F2-FD2F-4DF5-B566-5E3E2030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666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55292FEE-3510-4D82-BA59-A39C52972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753" y="349250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4917A9D2-7828-4F0D-80DF-CF1AE3DE3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941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C9EC4E0F-6127-4F90-92BE-5ECC55DCC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203" y="349250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41F116C7-53E1-4C74-A619-164B5BC04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53" y="349250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CF263D99-56AC-435E-B186-E2980576F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316" y="349250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47B4758B-261C-4440-9FA4-5C7240218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791" y="349250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B8512CE0-542D-459A-AA29-C903C0722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703" y="349250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518E4C91-5D95-4BC1-B2E7-055CBD2BA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78" y="2928938"/>
              <a:ext cx="6403975" cy="528638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474AAC18-911D-437C-B4C6-CE29A2370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928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9 w 48"/>
                <a:gd name="T3" fmla="*/ 35 h 50"/>
                <a:gd name="T4" fmla="*/ 9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9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9 w 48"/>
                <a:gd name="T21" fmla="*/ 9 h 50"/>
                <a:gd name="T22" fmla="*/ 9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9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62B0D4E3-1246-49CE-A978-44B92CAC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03" y="3113088"/>
              <a:ext cx="134938" cy="188913"/>
            </a:xfrm>
            <a:custGeom>
              <a:avLst/>
              <a:gdLst>
                <a:gd name="T0" fmla="*/ 23 w 85"/>
                <a:gd name="T1" fmla="*/ 0 h 119"/>
                <a:gd name="T2" fmla="*/ 23 w 85"/>
                <a:gd name="T3" fmla="*/ 98 h 119"/>
                <a:gd name="T4" fmla="*/ 85 w 85"/>
                <a:gd name="T5" fmla="*/ 98 h 119"/>
                <a:gd name="T6" fmla="*/ 85 w 85"/>
                <a:gd name="T7" fmla="*/ 119 h 119"/>
                <a:gd name="T8" fmla="*/ 0 w 85"/>
                <a:gd name="T9" fmla="*/ 119 h 119"/>
                <a:gd name="T10" fmla="*/ 0 w 85"/>
                <a:gd name="T11" fmla="*/ 0 h 119"/>
                <a:gd name="T12" fmla="*/ 23 w 85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23" y="0"/>
                  </a:moveTo>
                  <a:lnTo>
                    <a:pt x="23" y="98"/>
                  </a:lnTo>
                  <a:lnTo>
                    <a:pt x="85" y="98"/>
                  </a:lnTo>
                  <a:lnTo>
                    <a:pt x="85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0724CE21-D456-498C-AEB1-1D7162522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60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5 w 133"/>
                <a:gd name="T3" fmla="*/ 96 h 119"/>
                <a:gd name="T4" fmla="*/ 23 w 133"/>
                <a:gd name="T5" fmla="*/ 119 h 119"/>
                <a:gd name="T6" fmla="*/ 0 w 133"/>
                <a:gd name="T7" fmla="*/ 119 h 119"/>
                <a:gd name="T8" fmla="*/ 54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6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7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5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6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7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0F24A423-8B82-481C-B104-677F5EBD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03" y="3113088"/>
              <a:ext cx="155575" cy="188913"/>
            </a:xfrm>
            <a:custGeom>
              <a:avLst/>
              <a:gdLst>
                <a:gd name="T0" fmla="*/ 76 w 98"/>
                <a:gd name="T1" fmla="*/ 0 h 119"/>
                <a:gd name="T2" fmla="*/ 98 w 98"/>
                <a:gd name="T3" fmla="*/ 0 h 119"/>
                <a:gd name="T4" fmla="*/ 98 w 98"/>
                <a:gd name="T5" fmla="*/ 119 h 119"/>
                <a:gd name="T6" fmla="*/ 84 w 98"/>
                <a:gd name="T7" fmla="*/ 119 h 119"/>
                <a:gd name="T8" fmla="*/ 84 w 98"/>
                <a:gd name="T9" fmla="*/ 119 h 119"/>
                <a:gd name="T10" fmla="*/ 22 w 98"/>
                <a:gd name="T11" fmla="*/ 38 h 119"/>
                <a:gd name="T12" fmla="*/ 22 w 98"/>
                <a:gd name="T13" fmla="*/ 119 h 119"/>
                <a:gd name="T14" fmla="*/ 0 w 98"/>
                <a:gd name="T15" fmla="*/ 119 h 119"/>
                <a:gd name="T16" fmla="*/ 0 w 98"/>
                <a:gd name="T17" fmla="*/ 0 h 119"/>
                <a:gd name="T18" fmla="*/ 17 w 98"/>
                <a:gd name="T19" fmla="*/ 0 h 119"/>
                <a:gd name="T20" fmla="*/ 76 w 98"/>
                <a:gd name="T21" fmla="*/ 74 h 119"/>
                <a:gd name="T22" fmla="*/ 76 w 98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9">
                  <a:moveTo>
                    <a:pt x="76" y="0"/>
                  </a:moveTo>
                  <a:lnTo>
                    <a:pt x="98" y="0"/>
                  </a:lnTo>
                  <a:lnTo>
                    <a:pt x="98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22" y="38"/>
                  </a:lnTo>
                  <a:lnTo>
                    <a:pt x="22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45739080-06A0-4422-844C-40298248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78" y="3113088"/>
              <a:ext cx="153988" cy="188913"/>
            </a:xfrm>
            <a:custGeom>
              <a:avLst/>
              <a:gdLst>
                <a:gd name="T0" fmla="*/ 75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5 w 97"/>
                <a:gd name="T21" fmla="*/ 74 h 119"/>
                <a:gd name="T22" fmla="*/ 75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5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5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2F518DAB-4E4D-43BB-B70E-15315B6FF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03" y="3113088"/>
              <a:ext cx="34925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A69BF7BC-FD9C-4570-BEC5-BFACBC34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113088"/>
              <a:ext cx="158750" cy="188913"/>
            </a:xfrm>
            <a:custGeom>
              <a:avLst/>
              <a:gdLst>
                <a:gd name="T0" fmla="*/ 76 w 100"/>
                <a:gd name="T1" fmla="*/ 0 h 119"/>
                <a:gd name="T2" fmla="*/ 100 w 100"/>
                <a:gd name="T3" fmla="*/ 0 h 119"/>
                <a:gd name="T4" fmla="*/ 100 w 100"/>
                <a:gd name="T5" fmla="*/ 119 h 119"/>
                <a:gd name="T6" fmla="*/ 86 w 100"/>
                <a:gd name="T7" fmla="*/ 119 h 119"/>
                <a:gd name="T8" fmla="*/ 86 w 100"/>
                <a:gd name="T9" fmla="*/ 119 h 119"/>
                <a:gd name="T10" fmla="*/ 24 w 100"/>
                <a:gd name="T11" fmla="*/ 38 h 119"/>
                <a:gd name="T12" fmla="*/ 24 w 100"/>
                <a:gd name="T13" fmla="*/ 119 h 119"/>
                <a:gd name="T14" fmla="*/ 0 w 100"/>
                <a:gd name="T15" fmla="*/ 119 h 119"/>
                <a:gd name="T16" fmla="*/ 0 w 100"/>
                <a:gd name="T17" fmla="*/ 0 h 119"/>
                <a:gd name="T18" fmla="*/ 19 w 100"/>
                <a:gd name="T19" fmla="*/ 0 h 119"/>
                <a:gd name="T20" fmla="*/ 76 w 100"/>
                <a:gd name="T21" fmla="*/ 74 h 119"/>
                <a:gd name="T22" fmla="*/ 76 w 10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19">
                  <a:moveTo>
                    <a:pt x="76" y="0"/>
                  </a:moveTo>
                  <a:lnTo>
                    <a:pt x="100" y="0"/>
                  </a:lnTo>
                  <a:lnTo>
                    <a:pt x="100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24" y="38"/>
                  </a:lnTo>
                  <a:lnTo>
                    <a:pt x="24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0AA517E0-97B3-4F07-A707-96C04788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616" y="3106738"/>
              <a:ext cx="177800" cy="200025"/>
            </a:xfrm>
            <a:custGeom>
              <a:avLst/>
              <a:gdLst>
                <a:gd name="T0" fmla="*/ 40 w 47"/>
                <a:gd name="T1" fmla="*/ 14 h 53"/>
                <a:gd name="T2" fmla="*/ 27 w 47"/>
                <a:gd name="T3" fmla="*/ 9 h 53"/>
                <a:gd name="T4" fmla="*/ 10 w 47"/>
                <a:gd name="T5" fmla="*/ 28 h 53"/>
                <a:gd name="T6" fmla="*/ 27 w 47"/>
                <a:gd name="T7" fmla="*/ 44 h 53"/>
                <a:gd name="T8" fmla="*/ 38 w 47"/>
                <a:gd name="T9" fmla="*/ 40 h 53"/>
                <a:gd name="T10" fmla="*/ 38 w 47"/>
                <a:gd name="T11" fmla="*/ 31 h 53"/>
                <a:gd name="T12" fmla="*/ 25 w 47"/>
                <a:gd name="T13" fmla="*/ 31 h 53"/>
                <a:gd name="T14" fmla="*/ 25 w 47"/>
                <a:gd name="T15" fmla="*/ 23 h 53"/>
                <a:gd name="T16" fmla="*/ 47 w 47"/>
                <a:gd name="T17" fmla="*/ 23 h 53"/>
                <a:gd name="T18" fmla="*/ 47 w 47"/>
                <a:gd name="T19" fmla="*/ 44 h 53"/>
                <a:gd name="T20" fmla="*/ 27 w 47"/>
                <a:gd name="T21" fmla="*/ 53 h 53"/>
                <a:gd name="T22" fmla="*/ 0 w 47"/>
                <a:gd name="T23" fmla="*/ 28 h 53"/>
                <a:gd name="T24" fmla="*/ 27 w 47"/>
                <a:gd name="T25" fmla="*/ 0 h 53"/>
                <a:gd name="T26" fmla="*/ 46 w 47"/>
                <a:gd name="T27" fmla="*/ 8 h 53"/>
                <a:gd name="T28" fmla="*/ 40 w 47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3">
                  <a:moveTo>
                    <a:pt x="40" y="14"/>
                  </a:moveTo>
                  <a:cubicBezTo>
                    <a:pt x="36" y="11"/>
                    <a:pt x="31" y="9"/>
                    <a:pt x="27" y="9"/>
                  </a:cubicBezTo>
                  <a:cubicBezTo>
                    <a:pt x="16" y="9"/>
                    <a:pt x="10" y="17"/>
                    <a:pt x="10" y="28"/>
                  </a:cubicBezTo>
                  <a:cubicBezTo>
                    <a:pt x="10" y="36"/>
                    <a:pt x="15" y="44"/>
                    <a:pt x="27" y="44"/>
                  </a:cubicBezTo>
                  <a:cubicBezTo>
                    <a:pt x="31" y="44"/>
                    <a:pt x="34" y="43"/>
                    <a:pt x="3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50"/>
                    <a:pt x="36" y="53"/>
                    <a:pt x="27" y="53"/>
                  </a:cubicBezTo>
                  <a:cubicBezTo>
                    <a:pt x="8" y="53"/>
                    <a:pt x="0" y="41"/>
                    <a:pt x="0" y="28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0" y="3"/>
                    <a:pt x="46" y="8"/>
                  </a:cubicBez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FA150207-3427-4A9F-B446-1B2E4C321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853" y="3113088"/>
              <a:ext cx="158750" cy="188913"/>
            </a:xfrm>
            <a:custGeom>
              <a:avLst/>
              <a:gdLst>
                <a:gd name="T0" fmla="*/ 16 w 42"/>
                <a:gd name="T1" fmla="*/ 8 h 50"/>
                <a:gd name="T2" fmla="*/ 0 w 42"/>
                <a:gd name="T3" fmla="*/ 8 h 50"/>
                <a:gd name="T4" fmla="*/ 0 w 42"/>
                <a:gd name="T5" fmla="*/ 0 h 50"/>
                <a:gd name="T6" fmla="*/ 42 w 42"/>
                <a:gd name="T7" fmla="*/ 0 h 50"/>
                <a:gd name="T8" fmla="*/ 42 w 42"/>
                <a:gd name="T9" fmla="*/ 8 h 50"/>
                <a:gd name="T10" fmla="*/ 26 w 42"/>
                <a:gd name="T11" fmla="*/ 8 h 50"/>
                <a:gd name="T12" fmla="*/ 26 w 42"/>
                <a:gd name="T13" fmla="*/ 50 h 50"/>
                <a:gd name="T14" fmla="*/ 16 w 42"/>
                <a:gd name="T15" fmla="*/ 50 h 50"/>
                <a:gd name="T16" fmla="*/ 16 w 42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2194B724-1544-44AF-BC12-EC5D00774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716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9 w 52"/>
                <a:gd name="T11" fmla="*/ 26 h 52"/>
                <a:gd name="T12" fmla="*/ 26 w 52"/>
                <a:gd name="T13" fmla="*/ 43 h 52"/>
                <a:gd name="T14" fmla="*/ 42 w 52"/>
                <a:gd name="T15" fmla="*/ 26 h 52"/>
                <a:gd name="T16" fmla="*/ 26 w 52"/>
                <a:gd name="T17" fmla="*/ 8 h 52"/>
                <a:gd name="T18" fmla="*/ 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1" y="39"/>
                    <a:pt x="43" y="52"/>
                    <a:pt x="26" y="52"/>
                  </a:cubicBezTo>
                  <a:cubicBezTo>
                    <a:pt x="8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9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2" y="26"/>
                  </a:cubicBezTo>
                  <a:cubicBezTo>
                    <a:pt x="42" y="18"/>
                    <a:pt x="38" y="8"/>
                    <a:pt x="26" y="8"/>
                  </a:cubicBezTo>
                  <a:cubicBezTo>
                    <a:pt x="14" y="8"/>
                    <a:pt x="9" y="18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49488906-0800-420B-8CAD-DE56A4C42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66" y="3113088"/>
              <a:ext cx="200025" cy="188913"/>
            </a:xfrm>
            <a:custGeom>
              <a:avLst/>
              <a:gdLst>
                <a:gd name="T0" fmla="*/ 102 w 126"/>
                <a:gd name="T1" fmla="*/ 34 h 119"/>
                <a:gd name="T2" fmla="*/ 64 w 126"/>
                <a:gd name="T3" fmla="*/ 84 h 119"/>
                <a:gd name="T4" fmla="*/ 59 w 126"/>
                <a:gd name="T5" fmla="*/ 84 h 119"/>
                <a:gd name="T6" fmla="*/ 21 w 126"/>
                <a:gd name="T7" fmla="*/ 34 h 119"/>
                <a:gd name="T8" fmla="*/ 21 w 126"/>
                <a:gd name="T9" fmla="*/ 119 h 119"/>
                <a:gd name="T10" fmla="*/ 0 w 126"/>
                <a:gd name="T11" fmla="*/ 119 h 119"/>
                <a:gd name="T12" fmla="*/ 0 w 126"/>
                <a:gd name="T13" fmla="*/ 0 h 119"/>
                <a:gd name="T14" fmla="*/ 24 w 126"/>
                <a:gd name="T15" fmla="*/ 0 h 119"/>
                <a:gd name="T16" fmla="*/ 62 w 126"/>
                <a:gd name="T17" fmla="*/ 50 h 119"/>
                <a:gd name="T18" fmla="*/ 100 w 126"/>
                <a:gd name="T19" fmla="*/ 0 h 119"/>
                <a:gd name="T20" fmla="*/ 126 w 126"/>
                <a:gd name="T21" fmla="*/ 0 h 119"/>
                <a:gd name="T22" fmla="*/ 126 w 126"/>
                <a:gd name="T23" fmla="*/ 119 h 119"/>
                <a:gd name="T24" fmla="*/ 102 w 126"/>
                <a:gd name="T25" fmla="*/ 119 h 119"/>
                <a:gd name="T26" fmla="*/ 102 w 126"/>
                <a:gd name="T2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9">
                  <a:moveTo>
                    <a:pt x="102" y="34"/>
                  </a:moveTo>
                  <a:lnTo>
                    <a:pt x="64" y="84"/>
                  </a:lnTo>
                  <a:lnTo>
                    <a:pt x="59" y="84"/>
                  </a:lnTo>
                  <a:lnTo>
                    <a:pt x="21" y="34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2" y="50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26" y="119"/>
                  </a:lnTo>
                  <a:lnTo>
                    <a:pt x="102" y="119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5C4F6F77-A9DE-4CAE-BD8B-0085051CF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216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13EFF15D-EB7D-4AEC-807B-8D44FCB98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466" y="3113088"/>
              <a:ext cx="166688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8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DE9AF4A-70FC-4997-A9D3-12BEAC082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441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30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30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48A6BAC0-D96E-4D11-B08F-42D8F1EC6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478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62747820-EF40-4E00-BCAB-9712AA05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03" y="3113088"/>
              <a:ext cx="287338" cy="188913"/>
            </a:xfrm>
            <a:custGeom>
              <a:avLst/>
              <a:gdLst>
                <a:gd name="T0" fmla="*/ 138 w 181"/>
                <a:gd name="T1" fmla="*/ 119 h 119"/>
                <a:gd name="T2" fmla="*/ 119 w 181"/>
                <a:gd name="T3" fmla="*/ 119 h 119"/>
                <a:gd name="T4" fmla="*/ 105 w 181"/>
                <a:gd name="T5" fmla="*/ 81 h 119"/>
                <a:gd name="T6" fmla="*/ 90 w 181"/>
                <a:gd name="T7" fmla="*/ 43 h 119"/>
                <a:gd name="T8" fmla="*/ 79 w 181"/>
                <a:gd name="T9" fmla="*/ 81 h 119"/>
                <a:gd name="T10" fmla="*/ 64 w 181"/>
                <a:gd name="T11" fmla="*/ 119 h 119"/>
                <a:gd name="T12" fmla="*/ 45 w 181"/>
                <a:gd name="T13" fmla="*/ 119 h 119"/>
                <a:gd name="T14" fmla="*/ 0 w 181"/>
                <a:gd name="T15" fmla="*/ 0 h 119"/>
                <a:gd name="T16" fmla="*/ 26 w 181"/>
                <a:gd name="T17" fmla="*/ 0 h 119"/>
                <a:gd name="T18" fmla="*/ 55 w 181"/>
                <a:gd name="T19" fmla="*/ 86 h 119"/>
                <a:gd name="T20" fmla="*/ 83 w 181"/>
                <a:gd name="T21" fmla="*/ 0 h 119"/>
                <a:gd name="T22" fmla="*/ 98 w 181"/>
                <a:gd name="T23" fmla="*/ 0 h 119"/>
                <a:gd name="T24" fmla="*/ 128 w 181"/>
                <a:gd name="T25" fmla="*/ 86 h 119"/>
                <a:gd name="T26" fmla="*/ 155 w 181"/>
                <a:gd name="T27" fmla="*/ 0 h 119"/>
                <a:gd name="T28" fmla="*/ 181 w 181"/>
                <a:gd name="T29" fmla="*/ 0 h 119"/>
                <a:gd name="T30" fmla="*/ 138 w 181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9">
                  <a:moveTo>
                    <a:pt x="138" y="119"/>
                  </a:moveTo>
                  <a:lnTo>
                    <a:pt x="119" y="119"/>
                  </a:lnTo>
                  <a:lnTo>
                    <a:pt x="105" y="81"/>
                  </a:lnTo>
                  <a:lnTo>
                    <a:pt x="90" y="43"/>
                  </a:lnTo>
                  <a:lnTo>
                    <a:pt x="79" y="81"/>
                  </a:lnTo>
                  <a:lnTo>
                    <a:pt x="64" y="119"/>
                  </a:lnTo>
                  <a:lnTo>
                    <a:pt x="45" y="1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86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86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1B811D7B-5793-4BF0-8CE4-AC478839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191" y="3113088"/>
              <a:ext cx="46038" cy="60325"/>
            </a:xfrm>
            <a:custGeom>
              <a:avLst/>
              <a:gdLst>
                <a:gd name="T0" fmla="*/ 8 w 29"/>
                <a:gd name="T1" fmla="*/ 0 h 38"/>
                <a:gd name="T2" fmla="*/ 29 w 29"/>
                <a:gd name="T3" fmla="*/ 0 h 38"/>
                <a:gd name="T4" fmla="*/ 17 w 29"/>
                <a:gd name="T5" fmla="*/ 38 h 38"/>
                <a:gd name="T6" fmla="*/ 0 w 29"/>
                <a:gd name="T7" fmla="*/ 38 h 38"/>
                <a:gd name="T8" fmla="*/ 8 w 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lnTo>
                    <a:pt x="29" y="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BE8067C1-4136-4C79-B3DD-D5CF2F33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4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2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4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2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8" y="8"/>
                    <a:pt x="22" y="8"/>
                  </a:cubicBezTo>
                  <a:cubicBezTo>
                    <a:pt x="15" y="8"/>
                    <a:pt x="12" y="11"/>
                    <a:pt x="12" y="15"/>
                  </a:cubicBezTo>
                  <a:cubicBezTo>
                    <a:pt x="12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4" y="43"/>
                    <a:pt x="34" y="37"/>
                  </a:cubicBezTo>
                  <a:cubicBezTo>
                    <a:pt x="34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3" y="0"/>
                    <a:pt x="22" y="0"/>
                  </a:cubicBezTo>
                  <a:cubicBezTo>
                    <a:pt x="30" y="0"/>
                    <a:pt x="38" y="2"/>
                    <a:pt x="42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4D6D6941-EC01-4DE6-A5C4-60A899E8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7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177EE0AB-2CEB-4C27-992D-6F51AB78A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503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29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BAA84657-7483-485A-BC3F-8A44ED7EF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428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990AA715-D6BA-4F31-B46A-DEE5879F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881BC27C-8473-4415-AC80-6CDE679C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9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1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3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1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7" y="8"/>
                    <a:pt x="22" y="8"/>
                  </a:cubicBezTo>
                  <a:cubicBezTo>
                    <a:pt x="15" y="8"/>
                    <a:pt x="11" y="11"/>
                    <a:pt x="11" y="15"/>
                  </a:cubicBezTo>
                  <a:cubicBezTo>
                    <a:pt x="11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3" y="43"/>
                    <a:pt x="33" y="37"/>
                  </a:cubicBezTo>
                  <a:cubicBezTo>
                    <a:pt x="33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2" y="0"/>
                    <a:pt x="22" y="0"/>
                  </a:cubicBezTo>
                  <a:cubicBezTo>
                    <a:pt x="29" y="0"/>
                    <a:pt x="37" y="2"/>
                    <a:pt x="41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1F01D274-6C65-4701-910C-537AB7F43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16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10 w 48"/>
                <a:gd name="T3" fmla="*/ 35 h 50"/>
                <a:gd name="T4" fmla="*/ 10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10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10 w 48"/>
                <a:gd name="T21" fmla="*/ 9 h 50"/>
                <a:gd name="T22" fmla="*/ 10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10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C8C68BB3-97F0-4D6D-BAEF-9437E2068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541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3E8598A7-69FC-4EE3-AFAD-0C591D444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791" y="3113088"/>
              <a:ext cx="165100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9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4AFF5269-EC7A-43CF-A682-FAB38181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766" y="3113088"/>
              <a:ext cx="153988" cy="188913"/>
            </a:xfrm>
            <a:custGeom>
              <a:avLst/>
              <a:gdLst>
                <a:gd name="T0" fmla="*/ 15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5 w 41"/>
                <a:gd name="T15" fmla="*/ 50 h 50"/>
                <a:gd name="T16" fmla="*/ 15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C014B6B7-7DD3-43B9-AC58-76326D489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75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7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7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7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E60F3D9C-0B12-4237-9FC4-D637BEB5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9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99D66AC8-64B6-4406-9EF4-CF1D800F7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703" y="3113088"/>
              <a:ext cx="33338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8C583B1F-E443-4A19-AF9F-70B098A9A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203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4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3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10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EF39E3AE-1076-4027-BA2E-0486CB8A4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2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9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DE054-3DFF-4A9A-AC48-5382349C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98323"/>
            <a:ext cx="96469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5089C-7FD0-40D6-A54A-1B0C4CE326A6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C779E9-751A-4C35-9691-B056DF6B82B6}"/>
              </a:ext>
            </a:extLst>
          </p:cNvPr>
          <p:cNvGrpSpPr/>
          <p:nvPr userDrawn="1"/>
        </p:nvGrpSpPr>
        <p:grpSpPr>
          <a:xfrm>
            <a:off x="10319455" y="245038"/>
            <a:ext cx="1579357" cy="764306"/>
            <a:chOff x="534578" y="349250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522A3-9641-4F08-BBF4-1273BE592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72FA649-05FD-4261-B217-0C29F3DCE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D562C13-ED9F-423C-B110-EE826F57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C305B92-8A88-4108-9D87-A3262FAC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B31CF70-0591-4489-8810-D492277CA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5BB1CB9-F77A-4112-9026-7E23D146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6165269-97A0-42AB-A40A-3D2BD8E41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01A8C4A1-DFA9-4A4B-A78C-920FE3A9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5A0FE9F-BB48-4240-AAE7-3EDE26CB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8" y="420688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03579E0-D865-4CBE-BCF4-1E0181DCC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41" y="420688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D1C2684-EC79-43EB-84CA-73E06EC88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78" y="2520950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F0C808C-853D-493C-BC58-14C2D9004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28" y="2520950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35A974F3-1B8A-4850-ACE6-09E7F1A8F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91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9E25E01-F952-4A32-8CC4-21073E157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55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7075ED0-D6CC-42E2-84FE-C16E3C6E2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478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D95B334-B02C-4FC5-A9FE-554FFF56C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7616" y="2520950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95DD9E38-6C97-426C-83BC-ADFCFD772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5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7A56FFC-A1D3-4AB3-AE9B-90B31F69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78" y="2520950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704F51B-B3FA-4C08-848F-2D4FD2A5F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3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1B0D2858-462B-4791-82EE-B66A8E934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816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5431095-9240-4D7F-8265-6909FCB0A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C0FD9CC-9C13-4DC3-BF01-1787D75D3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528" y="2520950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A611F383-2611-45C8-8ABB-ECE31F932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716" y="2520950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6B158F32-673A-4134-8ED3-B004A6007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753" y="2520950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ECF1907-1BAF-45E1-B2A7-5285A7C93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7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E5E42340-C77D-4526-AA0E-47B7E50A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65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EB91C1FD-17E0-4C36-84AE-E5E544F99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03" y="2520950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75D57693-2113-4EC4-9B52-EF7966AC6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603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7C802063-8FD9-4F3A-991B-568882B9C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78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B3AE4D00-D8E2-4173-9132-C7BAFF4AE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903" y="2516188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A07FFBA1-4E2F-47EF-BDAE-CA68983BE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4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035AC629-5B1A-4467-B45A-0C1F42FA2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40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9640698E-1501-4E83-803C-A9FE1205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03" y="2516188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5DF196F3-6A55-425F-8400-C90B3A2DE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128" y="2520950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6AC12D84-9102-45DB-9C3D-1838817D1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441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353C6BE8-56AA-4923-9A2B-733B2B0E7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4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42E726E8-520E-45F2-8629-7CB34F450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41" y="2520950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E0084C58-2AB3-428B-9D62-83F7E4B8F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616" y="2520950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54259CD4-304A-4A86-A47D-EAE58C42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478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B1609A40-88FA-4BF0-8688-368F23ADB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41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3D774C17-1B0B-4974-870A-1242CDA2B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0666" y="2516188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2F18E0D5-27E5-49FB-833F-893188FA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80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168EE9F9-AAF6-4810-935E-7D4040544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53" y="349250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BE2538CA-098C-4AFC-94DB-AF9CF1A34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66" y="349250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07F88995-3A7B-4131-9FBF-737500794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553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C8726E47-B8DA-4898-8F47-99002025C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16" y="349250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5CA9A773-5B2E-4FE1-B474-1CF676C87A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903" y="349250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FEE21C47-60C4-437D-91D3-710654DAD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91" y="349250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>
              <a:extLst>
                <a:ext uri="{FF2B5EF4-FFF2-40B4-BE49-F238E27FC236}">
                  <a16:creationId xmlns:a16="http://schemas.microsoft.com/office/drawing/2014/main" id="{7418C4CF-D0D4-4A8E-9F80-70F03E317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03" y="420688"/>
              <a:ext cx="52388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3BDD18F9-5ABC-49D2-96E3-71CC02A8A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028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DFCE599-0733-48BB-A183-5E291FCE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278" y="349250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D26B98C8-A39C-47CB-ACA5-D76917441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5366" y="349250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6957F66B-8996-43CA-9780-21074EED5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378" y="349250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B0B7C242-C421-41C5-84EA-19662026A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41" y="349250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86F2C6AC-DC11-4B23-9600-BE3029B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553" y="349250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6DA045E8-8308-43D1-A888-CEAF71A2A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728" y="349250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81A50E7D-2EFC-43CC-89D2-CE971991C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278" y="349250"/>
              <a:ext cx="15875" cy="195263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3097B619-9852-4D3F-A633-567C6D3F9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478" y="349250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B1C5F0FF-B123-451A-A0E3-EA3DE8FF2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8" y="349250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4">
              <a:extLst>
                <a:ext uri="{FF2B5EF4-FFF2-40B4-BE49-F238E27FC236}">
                  <a16:creationId xmlns:a16="http://schemas.microsoft.com/office/drawing/2014/main" id="{6D95A36D-1A8E-42CE-9ADA-93ED02BEF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578" y="420688"/>
              <a:ext cx="55563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F465F030-9B94-47EC-9AFF-37DB100AB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666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38B33C4B-EC78-4CEE-8DAD-69B557FCC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753" y="349250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9E2B8FC6-5051-494D-8187-3F87800B50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941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8DFDE86F-85BD-4BF2-A493-E0C30DD53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203" y="349250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301A104D-918E-4CAB-9619-F03B7DA38B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53" y="349250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EFF2194B-6428-4FC8-837D-EFC308A156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316" y="349250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DD2B5154-1E19-4379-B408-AE4DAE18E2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791" y="349250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FB0575E0-09E2-46F9-8681-6596365892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703" y="349250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3">
              <a:extLst>
                <a:ext uri="{FF2B5EF4-FFF2-40B4-BE49-F238E27FC236}">
                  <a16:creationId xmlns:a16="http://schemas.microsoft.com/office/drawing/2014/main" id="{F19BBB49-251E-491E-8CF3-569EAEF9E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78" y="2928938"/>
              <a:ext cx="6403975" cy="528638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94D74C8D-F26C-4089-8047-DF7B80542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928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9 w 48"/>
                <a:gd name="T3" fmla="*/ 35 h 50"/>
                <a:gd name="T4" fmla="*/ 9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9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9 w 48"/>
                <a:gd name="T21" fmla="*/ 9 h 50"/>
                <a:gd name="T22" fmla="*/ 9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9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8F7A5676-3BCE-4EF8-B4E2-E8D6F73F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03" y="3113088"/>
              <a:ext cx="134938" cy="188913"/>
            </a:xfrm>
            <a:custGeom>
              <a:avLst/>
              <a:gdLst>
                <a:gd name="T0" fmla="*/ 23 w 85"/>
                <a:gd name="T1" fmla="*/ 0 h 119"/>
                <a:gd name="T2" fmla="*/ 23 w 85"/>
                <a:gd name="T3" fmla="*/ 98 h 119"/>
                <a:gd name="T4" fmla="*/ 85 w 85"/>
                <a:gd name="T5" fmla="*/ 98 h 119"/>
                <a:gd name="T6" fmla="*/ 85 w 85"/>
                <a:gd name="T7" fmla="*/ 119 h 119"/>
                <a:gd name="T8" fmla="*/ 0 w 85"/>
                <a:gd name="T9" fmla="*/ 119 h 119"/>
                <a:gd name="T10" fmla="*/ 0 w 85"/>
                <a:gd name="T11" fmla="*/ 0 h 119"/>
                <a:gd name="T12" fmla="*/ 23 w 85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23" y="0"/>
                  </a:moveTo>
                  <a:lnTo>
                    <a:pt x="23" y="98"/>
                  </a:lnTo>
                  <a:lnTo>
                    <a:pt x="85" y="98"/>
                  </a:lnTo>
                  <a:lnTo>
                    <a:pt x="85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9E7DBF5A-9A89-4EE6-B50F-109743CCB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60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5 w 133"/>
                <a:gd name="T3" fmla="*/ 96 h 119"/>
                <a:gd name="T4" fmla="*/ 23 w 133"/>
                <a:gd name="T5" fmla="*/ 119 h 119"/>
                <a:gd name="T6" fmla="*/ 0 w 133"/>
                <a:gd name="T7" fmla="*/ 119 h 119"/>
                <a:gd name="T8" fmla="*/ 54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6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7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5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6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7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2E0857AD-C015-45CD-9BA4-1F7BD34C6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03" y="3113088"/>
              <a:ext cx="155575" cy="188913"/>
            </a:xfrm>
            <a:custGeom>
              <a:avLst/>
              <a:gdLst>
                <a:gd name="T0" fmla="*/ 76 w 98"/>
                <a:gd name="T1" fmla="*/ 0 h 119"/>
                <a:gd name="T2" fmla="*/ 98 w 98"/>
                <a:gd name="T3" fmla="*/ 0 h 119"/>
                <a:gd name="T4" fmla="*/ 98 w 98"/>
                <a:gd name="T5" fmla="*/ 119 h 119"/>
                <a:gd name="T6" fmla="*/ 84 w 98"/>
                <a:gd name="T7" fmla="*/ 119 h 119"/>
                <a:gd name="T8" fmla="*/ 84 w 98"/>
                <a:gd name="T9" fmla="*/ 119 h 119"/>
                <a:gd name="T10" fmla="*/ 22 w 98"/>
                <a:gd name="T11" fmla="*/ 38 h 119"/>
                <a:gd name="T12" fmla="*/ 22 w 98"/>
                <a:gd name="T13" fmla="*/ 119 h 119"/>
                <a:gd name="T14" fmla="*/ 0 w 98"/>
                <a:gd name="T15" fmla="*/ 119 h 119"/>
                <a:gd name="T16" fmla="*/ 0 w 98"/>
                <a:gd name="T17" fmla="*/ 0 h 119"/>
                <a:gd name="T18" fmla="*/ 17 w 98"/>
                <a:gd name="T19" fmla="*/ 0 h 119"/>
                <a:gd name="T20" fmla="*/ 76 w 98"/>
                <a:gd name="T21" fmla="*/ 74 h 119"/>
                <a:gd name="T22" fmla="*/ 76 w 98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9">
                  <a:moveTo>
                    <a:pt x="76" y="0"/>
                  </a:moveTo>
                  <a:lnTo>
                    <a:pt x="98" y="0"/>
                  </a:lnTo>
                  <a:lnTo>
                    <a:pt x="98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22" y="38"/>
                  </a:lnTo>
                  <a:lnTo>
                    <a:pt x="22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A286E963-A911-4604-8420-9143F9307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78" y="3113088"/>
              <a:ext cx="153988" cy="188913"/>
            </a:xfrm>
            <a:custGeom>
              <a:avLst/>
              <a:gdLst>
                <a:gd name="T0" fmla="*/ 75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5 w 97"/>
                <a:gd name="T21" fmla="*/ 74 h 119"/>
                <a:gd name="T22" fmla="*/ 75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5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5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9">
              <a:extLst>
                <a:ext uri="{FF2B5EF4-FFF2-40B4-BE49-F238E27FC236}">
                  <a16:creationId xmlns:a16="http://schemas.microsoft.com/office/drawing/2014/main" id="{5B2DB8CF-4B9C-4242-BE34-92D01DB74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03" y="3113088"/>
              <a:ext cx="34925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AD6CAF40-4ACF-4AC4-83C9-45817A58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113088"/>
              <a:ext cx="158750" cy="188913"/>
            </a:xfrm>
            <a:custGeom>
              <a:avLst/>
              <a:gdLst>
                <a:gd name="T0" fmla="*/ 76 w 100"/>
                <a:gd name="T1" fmla="*/ 0 h 119"/>
                <a:gd name="T2" fmla="*/ 100 w 100"/>
                <a:gd name="T3" fmla="*/ 0 h 119"/>
                <a:gd name="T4" fmla="*/ 100 w 100"/>
                <a:gd name="T5" fmla="*/ 119 h 119"/>
                <a:gd name="T6" fmla="*/ 86 w 100"/>
                <a:gd name="T7" fmla="*/ 119 h 119"/>
                <a:gd name="T8" fmla="*/ 86 w 100"/>
                <a:gd name="T9" fmla="*/ 119 h 119"/>
                <a:gd name="T10" fmla="*/ 24 w 100"/>
                <a:gd name="T11" fmla="*/ 38 h 119"/>
                <a:gd name="T12" fmla="*/ 24 w 100"/>
                <a:gd name="T13" fmla="*/ 119 h 119"/>
                <a:gd name="T14" fmla="*/ 0 w 100"/>
                <a:gd name="T15" fmla="*/ 119 h 119"/>
                <a:gd name="T16" fmla="*/ 0 w 100"/>
                <a:gd name="T17" fmla="*/ 0 h 119"/>
                <a:gd name="T18" fmla="*/ 19 w 100"/>
                <a:gd name="T19" fmla="*/ 0 h 119"/>
                <a:gd name="T20" fmla="*/ 76 w 100"/>
                <a:gd name="T21" fmla="*/ 74 h 119"/>
                <a:gd name="T22" fmla="*/ 76 w 10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19">
                  <a:moveTo>
                    <a:pt x="76" y="0"/>
                  </a:moveTo>
                  <a:lnTo>
                    <a:pt x="100" y="0"/>
                  </a:lnTo>
                  <a:lnTo>
                    <a:pt x="100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24" y="38"/>
                  </a:lnTo>
                  <a:lnTo>
                    <a:pt x="24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E1B82A6-9435-4752-AAC9-40E944E76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616" y="3106738"/>
              <a:ext cx="177800" cy="200025"/>
            </a:xfrm>
            <a:custGeom>
              <a:avLst/>
              <a:gdLst>
                <a:gd name="T0" fmla="*/ 40 w 47"/>
                <a:gd name="T1" fmla="*/ 14 h 53"/>
                <a:gd name="T2" fmla="*/ 27 w 47"/>
                <a:gd name="T3" fmla="*/ 9 h 53"/>
                <a:gd name="T4" fmla="*/ 10 w 47"/>
                <a:gd name="T5" fmla="*/ 28 h 53"/>
                <a:gd name="T6" fmla="*/ 27 w 47"/>
                <a:gd name="T7" fmla="*/ 44 h 53"/>
                <a:gd name="T8" fmla="*/ 38 w 47"/>
                <a:gd name="T9" fmla="*/ 40 h 53"/>
                <a:gd name="T10" fmla="*/ 38 w 47"/>
                <a:gd name="T11" fmla="*/ 31 h 53"/>
                <a:gd name="T12" fmla="*/ 25 w 47"/>
                <a:gd name="T13" fmla="*/ 31 h 53"/>
                <a:gd name="T14" fmla="*/ 25 w 47"/>
                <a:gd name="T15" fmla="*/ 23 h 53"/>
                <a:gd name="T16" fmla="*/ 47 w 47"/>
                <a:gd name="T17" fmla="*/ 23 h 53"/>
                <a:gd name="T18" fmla="*/ 47 w 47"/>
                <a:gd name="T19" fmla="*/ 44 h 53"/>
                <a:gd name="T20" fmla="*/ 27 w 47"/>
                <a:gd name="T21" fmla="*/ 53 h 53"/>
                <a:gd name="T22" fmla="*/ 0 w 47"/>
                <a:gd name="T23" fmla="*/ 28 h 53"/>
                <a:gd name="T24" fmla="*/ 27 w 47"/>
                <a:gd name="T25" fmla="*/ 0 h 53"/>
                <a:gd name="T26" fmla="*/ 46 w 47"/>
                <a:gd name="T27" fmla="*/ 8 h 53"/>
                <a:gd name="T28" fmla="*/ 40 w 47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3">
                  <a:moveTo>
                    <a:pt x="40" y="14"/>
                  </a:moveTo>
                  <a:cubicBezTo>
                    <a:pt x="36" y="11"/>
                    <a:pt x="31" y="9"/>
                    <a:pt x="27" y="9"/>
                  </a:cubicBezTo>
                  <a:cubicBezTo>
                    <a:pt x="16" y="9"/>
                    <a:pt x="10" y="17"/>
                    <a:pt x="10" y="28"/>
                  </a:cubicBezTo>
                  <a:cubicBezTo>
                    <a:pt x="10" y="36"/>
                    <a:pt x="15" y="44"/>
                    <a:pt x="27" y="44"/>
                  </a:cubicBezTo>
                  <a:cubicBezTo>
                    <a:pt x="31" y="44"/>
                    <a:pt x="34" y="43"/>
                    <a:pt x="3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50"/>
                    <a:pt x="36" y="53"/>
                    <a:pt x="27" y="53"/>
                  </a:cubicBezTo>
                  <a:cubicBezTo>
                    <a:pt x="8" y="53"/>
                    <a:pt x="0" y="41"/>
                    <a:pt x="0" y="28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0" y="3"/>
                    <a:pt x="46" y="8"/>
                  </a:cubicBez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E25956B6-C9CD-4572-A4A9-6B04AD8C7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853" y="3113088"/>
              <a:ext cx="158750" cy="188913"/>
            </a:xfrm>
            <a:custGeom>
              <a:avLst/>
              <a:gdLst>
                <a:gd name="T0" fmla="*/ 16 w 42"/>
                <a:gd name="T1" fmla="*/ 8 h 50"/>
                <a:gd name="T2" fmla="*/ 0 w 42"/>
                <a:gd name="T3" fmla="*/ 8 h 50"/>
                <a:gd name="T4" fmla="*/ 0 w 42"/>
                <a:gd name="T5" fmla="*/ 0 h 50"/>
                <a:gd name="T6" fmla="*/ 42 w 42"/>
                <a:gd name="T7" fmla="*/ 0 h 50"/>
                <a:gd name="T8" fmla="*/ 42 w 42"/>
                <a:gd name="T9" fmla="*/ 8 h 50"/>
                <a:gd name="T10" fmla="*/ 26 w 42"/>
                <a:gd name="T11" fmla="*/ 8 h 50"/>
                <a:gd name="T12" fmla="*/ 26 w 42"/>
                <a:gd name="T13" fmla="*/ 50 h 50"/>
                <a:gd name="T14" fmla="*/ 16 w 42"/>
                <a:gd name="T15" fmla="*/ 50 h 50"/>
                <a:gd name="T16" fmla="*/ 16 w 42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CD1804A-A607-49A3-ADB7-375DF6C3FA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716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9 w 52"/>
                <a:gd name="T11" fmla="*/ 26 h 52"/>
                <a:gd name="T12" fmla="*/ 26 w 52"/>
                <a:gd name="T13" fmla="*/ 43 h 52"/>
                <a:gd name="T14" fmla="*/ 42 w 52"/>
                <a:gd name="T15" fmla="*/ 26 h 52"/>
                <a:gd name="T16" fmla="*/ 26 w 52"/>
                <a:gd name="T17" fmla="*/ 8 h 52"/>
                <a:gd name="T18" fmla="*/ 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1" y="39"/>
                    <a:pt x="43" y="52"/>
                    <a:pt x="26" y="52"/>
                  </a:cubicBezTo>
                  <a:cubicBezTo>
                    <a:pt x="8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9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2" y="26"/>
                  </a:cubicBezTo>
                  <a:cubicBezTo>
                    <a:pt x="42" y="18"/>
                    <a:pt x="38" y="8"/>
                    <a:pt x="26" y="8"/>
                  </a:cubicBezTo>
                  <a:cubicBezTo>
                    <a:pt x="14" y="8"/>
                    <a:pt x="9" y="18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87A9A8AF-8A50-4165-838B-828287B15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66" y="3113088"/>
              <a:ext cx="200025" cy="188913"/>
            </a:xfrm>
            <a:custGeom>
              <a:avLst/>
              <a:gdLst>
                <a:gd name="T0" fmla="*/ 102 w 126"/>
                <a:gd name="T1" fmla="*/ 34 h 119"/>
                <a:gd name="T2" fmla="*/ 64 w 126"/>
                <a:gd name="T3" fmla="*/ 84 h 119"/>
                <a:gd name="T4" fmla="*/ 59 w 126"/>
                <a:gd name="T5" fmla="*/ 84 h 119"/>
                <a:gd name="T6" fmla="*/ 21 w 126"/>
                <a:gd name="T7" fmla="*/ 34 h 119"/>
                <a:gd name="T8" fmla="*/ 21 w 126"/>
                <a:gd name="T9" fmla="*/ 119 h 119"/>
                <a:gd name="T10" fmla="*/ 0 w 126"/>
                <a:gd name="T11" fmla="*/ 119 h 119"/>
                <a:gd name="T12" fmla="*/ 0 w 126"/>
                <a:gd name="T13" fmla="*/ 0 h 119"/>
                <a:gd name="T14" fmla="*/ 24 w 126"/>
                <a:gd name="T15" fmla="*/ 0 h 119"/>
                <a:gd name="T16" fmla="*/ 62 w 126"/>
                <a:gd name="T17" fmla="*/ 50 h 119"/>
                <a:gd name="T18" fmla="*/ 100 w 126"/>
                <a:gd name="T19" fmla="*/ 0 h 119"/>
                <a:gd name="T20" fmla="*/ 126 w 126"/>
                <a:gd name="T21" fmla="*/ 0 h 119"/>
                <a:gd name="T22" fmla="*/ 126 w 126"/>
                <a:gd name="T23" fmla="*/ 119 h 119"/>
                <a:gd name="T24" fmla="*/ 102 w 126"/>
                <a:gd name="T25" fmla="*/ 119 h 119"/>
                <a:gd name="T26" fmla="*/ 102 w 126"/>
                <a:gd name="T2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9">
                  <a:moveTo>
                    <a:pt x="102" y="34"/>
                  </a:moveTo>
                  <a:lnTo>
                    <a:pt x="64" y="84"/>
                  </a:lnTo>
                  <a:lnTo>
                    <a:pt x="59" y="84"/>
                  </a:lnTo>
                  <a:lnTo>
                    <a:pt x="21" y="34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2" y="50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26" y="119"/>
                  </a:lnTo>
                  <a:lnTo>
                    <a:pt x="102" y="119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650455E8-8F71-460C-92E2-78ABD8C68D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216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>
              <a:extLst>
                <a:ext uri="{FF2B5EF4-FFF2-40B4-BE49-F238E27FC236}">
                  <a16:creationId xmlns:a16="http://schemas.microsoft.com/office/drawing/2014/main" id="{AB841C12-23B6-40B6-B282-0C5FE837D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466" y="3113088"/>
              <a:ext cx="166688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8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8F97E2E4-E97B-486B-A683-3579D5A77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441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30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30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94A33AB6-CE81-4434-B6BA-FF2DE0CEE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478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A551155C-FBD4-4DD9-90B1-D017419C1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03" y="3113088"/>
              <a:ext cx="287338" cy="188913"/>
            </a:xfrm>
            <a:custGeom>
              <a:avLst/>
              <a:gdLst>
                <a:gd name="T0" fmla="*/ 138 w 181"/>
                <a:gd name="T1" fmla="*/ 119 h 119"/>
                <a:gd name="T2" fmla="*/ 119 w 181"/>
                <a:gd name="T3" fmla="*/ 119 h 119"/>
                <a:gd name="T4" fmla="*/ 105 w 181"/>
                <a:gd name="T5" fmla="*/ 81 h 119"/>
                <a:gd name="T6" fmla="*/ 90 w 181"/>
                <a:gd name="T7" fmla="*/ 43 h 119"/>
                <a:gd name="T8" fmla="*/ 79 w 181"/>
                <a:gd name="T9" fmla="*/ 81 h 119"/>
                <a:gd name="T10" fmla="*/ 64 w 181"/>
                <a:gd name="T11" fmla="*/ 119 h 119"/>
                <a:gd name="T12" fmla="*/ 45 w 181"/>
                <a:gd name="T13" fmla="*/ 119 h 119"/>
                <a:gd name="T14" fmla="*/ 0 w 181"/>
                <a:gd name="T15" fmla="*/ 0 h 119"/>
                <a:gd name="T16" fmla="*/ 26 w 181"/>
                <a:gd name="T17" fmla="*/ 0 h 119"/>
                <a:gd name="T18" fmla="*/ 55 w 181"/>
                <a:gd name="T19" fmla="*/ 86 h 119"/>
                <a:gd name="T20" fmla="*/ 83 w 181"/>
                <a:gd name="T21" fmla="*/ 0 h 119"/>
                <a:gd name="T22" fmla="*/ 98 w 181"/>
                <a:gd name="T23" fmla="*/ 0 h 119"/>
                <a:gd name="T24" fmla="*/ 128 w 181"/>
                <a:gd name="T25" fmla="*/ 86 h 119"/>
                <a:gd name="T26" fmla="*/ 155 w 181"/>
                <a:gd name="T27" fmla="*/ 0 h 119"/>
                <a:gd name="T28" fmla="*/ 181 w 181"/>
                <a:gd name="T29" fmla="*/ 0 h 119"/>
                <a:gd name="T30" fmla="*/ 138 w 181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9">
                  <a:moveTo>
                    <a:pt x="138" y="119"/>
                  </a:moveTo>
                  <a:lnTo>
                    <a:pt x="119" y="119"/>
                  </a:lnTo>
                  <a:lnTo>
                    <a:pt x="105" y="81"/>
                  </a:lnTo>
                  <a:lnTo>
                    <a:pt x="90" y="43"/>
                  </a:lnTo>
                  <a:lnTo>
                    <a:pt x="79" y="81"/>
                  </a:lnTo>
                  <a:lnTo>
                    <a:pt x="64" y="119"/>
                  </a:lnTo>
                  <a:lnTo>
                    <a:pt x="45" y="1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86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86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0">
              <a:extLst>
                <a:ext uri="{FF2B5EF4-FFF2-40B4-BE49-F238E27FC236}">
                  <a16:creationId xmlns:a16="http://schemas.microsoft.com/office/drawing/2014/main" id="{21A7182F-67A9-4B94-9B44-96722D610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191" y="3113088"/>
              <a:ext cx="46038" cy="60325"/>
            </a:xfrm>
            <a:custGeom>
              <a:avLst/>
              <a:gdLst>
                <a:gd name="T0" fmla="*/ 8 w 29"/>
                <a:gd name="T1" fmla="*/ 0 h 38"/>
                <a:gd name="T2" fmla="*/ 29 w 29"/>
                <a:gd name="T3" fmla="*/ 0 h 38"/>
                <a:gd name="T4" fmla="*/ 17 w 29"/>
                <a:gd name="T5" fmla="*/ 38 h 38"/>
                <a:gd name="T6" fmla="*/ 0 w 29"/>
                <a:gd name="T7" fmla="*/ 38 h 38"/>
                <a:gd name="T8" fmla="*/ 8 w 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lnTo>
                    <a:pt x="29" y="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5D65726-3387-42EC-A05F-71D1632DE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4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2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4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2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8" y="8"/>
                    <a:pt x="22" y="8"/>
                  </a:cubicBezTo>
                  <a:cubicBezTo>
                    <a:pt x="15" y="8"/>
                    <a:pt x="12" y="11"/>
                    <a:pt x="12" y="15"/>
                  </a:cubicBezTo>
                  <a:cubicBezTo>
                    <a:pt x="12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4" y="43"/>
                    <a:pt x="34" y="37"/>
                  </a:cubicBezTo>
                  <a:cubicBezTo>
                    <a:pt x="34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3" y="0"/>
                    <a:pt x="22" y="0"/>
                  </a:cubicBezTo>
                  <a:cubicBezTo>
                    <a:pt x="30" y="0"/>
                    <a:pt x="38" y="2"/>
                    <a:pt x="42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476F35DF-2A6A-40AF-928C-586B4B94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7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433E576-0154-4441-B187-93B045DFC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503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29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4D4FB18D-2907-43A4-BF1C-698454373A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428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187841DD-A1D5-4BBD-AD28-D97E2216A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E417875C-AED6-41C4-AE23-45574776C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9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1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3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1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7" y="8"/>
                    <a:pt x="22" y="8"/>
                  </a:cubicBezTo>
                  <a:cubicBezTo>
                    <a:pt x="15" y="8"/>
                    <a:pt x="11" y="11"/>
                    <a:pt x="11" y="15"/>
                  </a:cubicBezTo>
                  <a:cubicBezTo>
                    <a:pt x="11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3" y="43"/>
                    <a:pt x="33" y="37"/>
                  </a:cubicBezTo>
                  <a:cubicBezTo>
                    <a:pt x="33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2" y="0"/>
                    <a:pt x="22" y="0"/>
                  </a:cubicBezTo>
                  <a:cubicBezTo>
                    <a:pt x="29" y="0"/>
                    <a:pt x="37" y="2"/>
                    <a:pt x="41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47E225-3B61-45CF-A432-12131DEFD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16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10 w 48"/>
                <a:gd name="T3" fmla="*/ 35 h 50"/>
                <a:gd name="T4" fmla="*/ 10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10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10 w 48"/>
                <a:gd name="T21" fmla="*/ 9 h 50"/>
                <a:gd name="T22" fmla="*/ 10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10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8">
              <a:extLst>
                <a:ext uri="{FF2B5EF4-FFF2-40B4-BE49-F238E27FC236}">
                  <a16:creationId xmlns:a16="http://schemas.microsoft.com/office/drawing/2014/main" id="{C12CBC5B-2637-4868-A772-5B8375470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541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id="{5BBE2639-40E5-4C34-A137-A52E4548B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791" y="3113088"/>
              <a:ext cx="165100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9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0">
              <a:extLst>
                <a:ext uri="{FF2B5EF4-FFF2-40B4-BE49-F238E27FC236}">
                  <a16:creationId xmlns:a16="http://schemas.microsoft.com/office/drawing/2014/main" id="{4916441D-BC97-4682-A3FB-B5194C2B4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766" y="3113088"/>
              <a:ext cx="153988" cy="188913"/>
            </a:xfrm>
            <a:custGeom>
              <a:avLst/>
              <a:gdLst>
                <a:gd name="T0" fmla="*/ 15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5 w 41"/>
                <a:gd name="T15" fmla="*/ 50 h 50"/>
                <a:gd name="T16" fmla="*/ 15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A63D9B73-E87A-412D-8806-21F78ED95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75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7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7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7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481F2CF-03E1-472B-BCC8-B50E888C8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9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D9314D0D-28B8-490E-8A78-C68FB47D9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703" y="3113088"/>
              <a:ext cx="33338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4">
              <a:extLst>
                <a:ext uri="{FF2B5EF4-FFF2-40B4-BE49-F238E27FC236}">
                  <a16:creationId xmlns:a16="http://schemas.microsoft.com/office/drawing/2014/main" id="{2F4AAD5E-ED1F-4702-A7EC-3FA43702B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203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4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3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10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303779B5-FB59-4F63-962D-4189A882A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2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F6FF3D3-151E-4FA6-B608-823C891D57FE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574238A-9CDC-4E3A-8BA2-399C44E979C3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FA09F-E9BF-4595-A73B-861EA635A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381" y="1288025"/>
            <a:ext cx="11557819" cy="5003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C2F40-028F-4A2B-BB3C-523D0CDA8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6176" y="6486275"/>
            <a:ext cx="823964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884F-5AAF-4677-BC15-D0AA01546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555" y="6486275"/>
            <a:ext cx="109443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4BCCCEC-E6D4-4D00-94BE-B833CD691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63" r:id="rId6"/>
    <p:sldLayoutId id="2147483664" r:id="rId7"/>
    <p:sldLayoutId id="2147483651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52" r:id="rId14"/>
    <p:sldLayoutId id="2147483653" r:id="rId15"/>
    <p:sldLayoutId id="2147483665" r:id="rId16"/>
    <p:sldLayoutId id="2147483666" r:id="rId17"/>
    <p:sldLayoutId id="2147483654" r:id="rId18"/>
    <p:sldLayoutId id="2147483655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5663" indent="-1666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088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tyBIrVEwj0SK6visQ4zISNI9xIM_gLZEpmlGbkcVVmlUQVlPVEwzSDJRNDU4SDJTNEwyTjA3V1JVTi4u" TargetMode="External"/><Relationship Id="rId2" Type="http://schemas.openxmlformats.org/officeDocument/2006/relationships/hyperlink" Target="https://forms.office.com/Pages/ResponsePage.aspx?id=tyBIrVEwj0SK6visQ4zISNI9xIM_gLZEpmlGbkcVVmlUMlhaSUY4QVdFN0hCUkZBWVU2M1BLVzlRMC4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entralpinesnc-my.sharepoint.com/:f:/g/personal/filmon_fishastion_dchcmpo_org/EgUk-BFSvIBAvITODR9KI8oBTJ1IXfUWhcpOK8f7afxIAA?e=EgFyv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DBE7-085E-46F0-A045-F32F317FC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FY25 Locally Administered Projects Program (LAPP)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D019F-759E-451D-881E-AE88C8512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Filmon Fishastion, 10/10/2023</a:t>
            </a:r>
          </a:p>
        </p:txBody>
      </p:sp>
    </p:spTree>
    <p:extLst>
      <p:ext uri="{BB962C8B-B14F-4D97-AF65-F5344CB8AC3E}">
        <p14:creationId xmlns:p14="http://schemas.microsoft.com/office/powerpoint/2010/main" val="290676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F3C7-1526-893F-AD6A-C7DC8E89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98146-9EB5-25AE-031E-7E658149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Below are some expectations for the detailed budget spreadsheet that is to be submitted with each project application </a:t>
            </a:r>
          </a:p>
          <a:p>
            <a:pPr lvl="1"/>
            <a:r>
              <a:rPr lang="en-US" dirty="0"/>
              <a:t>The funding being requested </a:t>
            </a:r>
          </a:p>
          <a:p>
            <a:pPr lvl="1"/>
            <a:r>
              <a:rPr lang="en-US" dirty="0"/>
              <a:t>The amount and source of the local match</a:t>
            </a:r>
          </a:p>
          <a:p>
            <a:pPr lvl="1"/>
            <a:r>
              <a:rPr lang="en-US" dirty="0"/>
              <a:t>The federal fiscal year that the funding will be used</a:t>
            </a:r>
          </a:p>
          <a:p>
            <a:pPr lvl="1"/>
            <a:r>
              <a:rPr lang="en-US" dirty="0"/>
              <a:t>Contingency amount</a:t>
            </a:r>
          </a:p>
        </p:txBody>
      </p:sp>
    </p:spTree>
    <p:extLst>
      <p:ext uri="{BB962C8B-B14F-4D97-AF65-F5344CB8AC3E}">
        <p14:creationId xmlns:p14="http://schemas.microsoft.com/office/powerpoint/2010/main" val="295475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C74C-FBA8-5CC9-692E-7CD20755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Submittals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CC10E-FE18-C239-A624-F079526A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Jurisdictions and agencies with a number of active projects </a:t>
            </a:r>
            <a:r>
              <a:rPr lang="en-US" b="1" u="sng" dirty="0"/>
              <a:t>below</a:t>
            </a:r>
            <a:r>
              <a:rPr lang="en-US" dirty="0"/>
              <a:t> the cap may submit their desired number of new projects. </a:t>
            </a:r>
          </a:p>
          <a:p>
            <a:r>
              <a:rPr lang="en-US" dirty="0"/>
              <a:t>Jurisdictions and agencies with a number of active projects </a:t>
            </a:r>
            <a:r>
              <a:rPr lang="en-US" b="1" u="sng" dirty="0"/>
              <a:t>above</a:t>
            </a:r>
            <a:r>
              <a:rPr lang="en-US" dirty="0"/>
              <a:t> the cap may only apply for funding for existing projects. </a:t>
            </a:r>
          </a:p>
          <a:p>
            <a:r>
              <a:rPr lang="en-US" dirty="0"/>
              <a:t>Total project cost is required to be at least $250,000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BBEB98-F0C7-BD81-D7FB-62AFD3B85926}"/>
              </a:ext>
            </a:extLst>
          </p:cNvPr>
          <p:cNvGraphicFramePr>
            <a:graphicFrameLocks noGrp="1"/>
          </p:cNvGraphicFramePr>
          <p:nvPr/>
        </p:nvGraphicFramePr>
        <p:xfrm>
          <a:off x="2070100" y="433372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9089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96402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Local Match Cost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 Project 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94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than 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02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$50,000-$200,000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48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Above 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440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56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B0D0-419D-97BD-13FB-0A93840C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Availability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ECF236-051F-6DD0-6B07-86C463E42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14295"/>
              </p:ext>
            </p:extLst>
          </p:nvPr>
        </p:nvGraphicFramePr>
        <p:xfrm>
          <a:off x="876299" y="1869441"/>
          <a:ext cx="10515598" cy="451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3655974232"/>
                    </a:ext>
                  </a:extLst>
                </a:gridCol>
                <a:gridCol w="2097252">
                  <a:extLst>
                    <a:ext uri="{9D8B030D-6E8A-4147-A177-3AD203B41FA5}">
                      <a16:colId xmlns:a16="http://schemas.microsoft.com/office/drawing/2014/main" val="1173422290"/>
                    </a:ext>
                  </a:extLst>
                </a:gridCol>
                <a:gridCol w="2221915">
                  <a:extLst>
                    <a:ext uri="{9D8B030D-6E8A-4147-A177-3AD203B41FA5}">
                      <a16:colId xmlns:a16="http://schemas.microsoft.com/office/drawing/2014/main" val="4289530896"/>
                    </a:ext>
                  </a:extLst>
                </a:gridCol>
                <a:gridCol w="2221915">
                  <a:extLst>
                    <a:ext uri="{9D8B030D-6E8A-4147-A177-3AD203B41FA5}">
                      <a16:colId xmlns:a16="http://schemas.microsoft.com/office/drawing/2014/main" val="2460853683"/>
                    </a:ext>
                  </a:extLst>
                </a:gridCol>
                <a:gridCol w="2221915">
                  <a:extLst>
                    <a:ext uri="{9D8B030D-6E8A-4147-A177-3AD203B41FA5}">
                      <a16:colId xmlns:a16="http://schemas.microsoft.com/office/drawing/2014/main" val="2472076981"/>
                    </a:ext>
                  </a:extLst>
                </a:gridCol>
              </a:tblGrid>
              <a:tr h="951070">
                <a:tc>
                  <a:txBody>
                    <a:bodyPr/>
                    <a:lstStyle/>
                    <a:p>
                      <a:r>
                        <a:rPr lang="en-US" dirty="0"/>
                        <a:t>Funding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FY24 (available to be allocated in subsequent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Programmable Amount for FY25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Programmable Amount for FY26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Programmable Amount for FY27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9950"/>
                  </a:ext>
                </a:extLst>
              </a:tr>
              <a:tr h="537532">
                <a:tc>
                  <a:txBody>
                    <a:bodyPr/>
                    <a:lstStyle/>
                    <a:p>
                      <a:r>
                        <a:rPr lang="en-US" dirty="0"/>
                        <a:t>BG-DA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$7,210,000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$7,265,000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$6,885,000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$1,723,000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078471"/>
                  </a:ext>
                </a:extLst>
              </a:tr>
              <a:tr h="537532">
                <a:tc>
                  <a:txBody>
                    <a:bodyPr/>
                    <a:lstStyle/>
                    <a:p>
                      <a:r>
                        <a:rPr lang="en-US" dirty="0"/>
                        <a:t>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$1,340,000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657372"/>
                  </a:ext>
                </a:extLst>
              </a:tr>
              <a:tr h="537532">
                <a:tc>
                  <a:txBody>
                    <a:bodyPr/>
                    <a:lstStyle/>
                    <a:p>
                      <a:r>
                        <a:rPr lang="en-US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$1,573,000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$794,000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$794,000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045464"/>
                  </a:ext>
                </a:extLst>
              </a:tr>
              <a:tr h="537532">
                <a:tc>
                  <a:txBody>
                    <a:bodyPr/>
                    <a:lstStyle/>
                    <a:p>
                      <a:r>
                        <a:rPr lang="en-US" dirty="0"/>
                        <a:t>CMAQ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$1,911,000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$2,282,000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$2,282,000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185199"/>
                  </a:ext>
                </a:extLst>
              </a:tr>
              <a:tr h="537532">
                <a:tc>
                  <a:txBody>
                    <a:bodyPr/>
                    <a:lstStyle/>
                    <a:p>
                      <a:r>
                        <a:rPr lang="en-US" dirty="0"/>
                        <a:t>Planning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$2,315,000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$2,430,000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$2,552,000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807806"/>
                  </a:ext>
                </a:extLst>
              </a:tr>
              <a:tr h="537532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$10,123,000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$12,529,000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$13,220,000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$8,180,000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7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09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0577-DBE1-3D56-7799-96AEF55D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Based 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CDC2C-EA38-2450-439E-F58053F96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maximum of 115 points may be awarded to a project based on the below criteria</a:t>
            </a:r>
          </a:p>
          <a:p>
            <a:pPr lvl="1"/>
            <a:r>
              <a:rPr lang="en-US" dirty="0"/>
              <a:t>Connectivity (10 points)</a:t>
            </a:r>
          </a:p>
          <a:p>
            <a:pPr lvl="2"/>
            <a:r>
              <a:rPr lang="en-US" dirty="0"/>
              <a:t>Points are awarded based on the number of connecting bicycle and pedestrian facilities</a:t>
            </a:r>
          </a:p>
          <a:p>
            <a:pPr lvl="2"/>
            <a:r>
              <a:rPr lang="en-US" dirty="0"/>
              <a:t>Transit projects utilize the number of connections with other modes, routes, systems, or destinations</a:t>
            </a:r>
          </a:p>
          <a:p>
            <a:pPr lvl="1"/>
            <a:r>
              <a:rPr lang="en-US" dirty="0"/>
              <a:t>Access to Transit (10 points)</a:t>
            </a:r>
          </a:p>
          <a:p>
            <a:pPr lvl="2"/>
            <a:r>
              <a:rPr lang="en-US" dirty="0"/>
              <a:t>Points are awarded based on proximity to fixed-route transit stops</a:t>
            </a:r>
          </a:p>
          <a:p>
            <a:pPr lvl="1"/>
            <a:r>
              <a:rPr lang="en-US" dirty="0"/>
              <a:t>Population and Employment Density (10 points)</a:t>
            </a:r>
          </a:p>
          <a:p>
            <a:pPr lvl="2"/>
            <a:r>
              <a:rPr lang="en-US" dirty="0"/>
              <a:t>Relative points are awarded based on the population and employment densities within a half mile of the project  </a:t>
            </a:r>
          </a:p>
          <a:p>
            <a:pPr lvl="1"/>
            <a:r>
              <a:rPr lang="en-US" dirty="0"/>
              <a:t>Project Phase (30 points)</a:t>
            </a:r>
          </a:p>
          <a:p>
            <a:pPr lvl="2"/>
            <a:r>
              <a:rPr lang="en-US" dirty="0"/>
              <a:t>Points are awarded to prioritize projects that are in Construction/ROW</a:t>
            </a:r>
          </a:p>
        </p:txBody>
      </p:sp>
    </p:spTree>
    <p:extLst>
      <p:ext uri="{BB962C8B-B14F-4D97-AF65-F5344CB8AC3E}">
        <p14:creationId xmlns:p14="http://schemas.microsoft.com/office/powerpoint/2010/main" val="96328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F5AA-B392-5804-19D8-0B55C70F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Based Scoring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37C38-9741-B8E4-6581-BBE863380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Local Priority (10 points)</a:t>
            </a:r>
          </a:p>
          <a:p>
            <a:pPr lvl="2"/>
            <a:r>
              <a:rPr lang="en-US" dirty="0"/>
              <a:t>The submitting agency may apply these points to projects of their choosing</a:t>
            </a:r>
          </a:p>
          <a:p>
            <a:pPr lvl="1"/>
            <a:r>
              <a:rPr lang="en-US" dirty="0"/>
              <a:t>Environmental Justice and Equity (15 points)</a:t>
            </a:r>
          </a:p>
          <a:p>
            <a:pPr lvl="2"/>
            <a:r>
              <a:rPr lang="en-US" dirty="0"/>
              <a:t>Projects receive points based on the number of overlapping Communities of Concern</a:t>
            </a:r>
          </a:p>
          <a:p>
            <a:pPr lvl="2"/>
            <a:r>
              <a:rPr lang="en-US" dirty="0"/>
              <a:t>Transit projects receive a relative score based on demographic data from on-board surveys</a:t>
            </a:r>
          </a:p>
          <a:p>
            <a:pPr lvl="1"/>
            <a:r>
              <a:rPr lang="en-US" dirty="0"/>
              <a:t>Safety (15 points)</a:t>
            </a:r>
          </a:p>
          <a:p>
            <a:pPr lvl="2"/>
            <a:r>
              <a:rPr lang="en-US" dirty="0"/>
              <a:t>Relative scores are awarded based on bicycle and pedestrian crash data </a:t>
            </a:r>
          </a:p>
          <a:p>
            <a:pPr lvl="1"/>
            <a:r>
              <a:rPr lang="en-US" dirty="0"/>
              <a:t>Emission/VMT Reduction (15 points)</a:t>
            </a:r>
          </a:p>
          <a:p>
            <a:pPr lvl="2"/>
            <a:r>
              <a:rPr lang="en-US" dirty="0"/>
              <a:t>Relative scores are awarded based on emission reduction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3A4C0C-087B-47BB-96F3-C01A2EF0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Filmon.Fishastion@dchcmpo.org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33536-8995-4DFD-83B2-17EC0BE7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739F-3C1B-5A0E-A322-2432D348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Call to Rule Them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A834-C93C-ECBA-01C2-ADA3853B0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year’s Call includes projects and studies for both the LAPP and the UPWP</a:t>
            </a:r>
          </a:p>
          <a:p>
            <a:r>
              <a:rPr lang="en-US" dirty="0"/>
              <a:t>LAPP projects will be scored and ranked by MPO Staff</a:t>
            </a:r>
          </a:p>
          <a:p>
            <a:r>
              <a:rPr lang="en-US" dirty="0"/>
              <a:t>The </a:t>
            </a:r>
            <a:r>
              <a:rPr lang="en-US"/>
              <a:t>planning projects/studies </a:t>
            </a:r>
            <a:r>
              <a:rPr lang="en-US" dirty="0"/>
              <a:t>will undergo a scoring process and will also be reviewed by MPO Staff for the completion of components required by NC DOT</a:t>
            </a:r>
          </a:p>
        </p:txBody>
      </p:sp>
    </p:spTree>
    <p:extLst>
      <p:ext uri="{BB962C8B-B14F-4D97-AF65-F5344CB8AC3E}">
        <p14:creationId xmlns:p14="http://schemas.microsoft.com/office/powerpoint/2010/main" val="149846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028C-421B-C4DA-C1B3-C71BB19E1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FY25 LAP &amp; UPWP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9FD5-918C-C30F-D02E-01FD4DF4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November 1 – Formal Call for Projects announcement</a:t>
            </a:r>
          </a:p>
          <a:p>
            <a:r>
              <a:rPr lang="en-US" dirty="0"/>
              <a:t>November 14 – Pre-submittal meeting for all applicants</a:t>
            </a:r>
          </a:p>
          <a:p>
            <a:r>
              <a:rPr lang="en-US" dirty="0"/>
              <a:t>December 1 – Project applications with all supporting materials due to MPO staff</a:t>
            </a:r>
          </a:p>
          <a:p>
            <a:r>
              <a:rPr lang="en-US" dirty="0"/>
              <a:t>December 20 – TC reviews draft FY24 UPWP and recommends public comment to Board</a:t>
            </a:r>
          </a:p>
          <a:p>
            <a:r>
              <a:rPr lang="en-US" dirty="0"/>
              <a:t>January – Project scores and funding recommendation published with TC agenda</a:t>
            </a:r>
          </a:p>
          <a:p>
            <a:r>
              <a:rPr lang="en-US" dirty="0"/>
              <a:t>January 31 – Draft FY25 UPWP due to NC DOT</a:t>
            </a:r>
          </a:p>
          <a:p>
            <a:r>
              <a:rPr lang="en-US" dirty="0"/>
              <a:t>February 21 – Scores and funding recommendations are brought to the Technical Committee (TC)</a:t>
            </a:r>
          </a:p>
          <a:p>
            <a:r>
              <a:rPr lang="en-US" dirty="0"/>
              <a:t>March 13 – MPO  Board releases funding recommendation for 21-day public comment period</a:t>
            </a:r>
          </a:p>
          <a:p>
            <a:r>
              <a:rPr lang="en-US" dirty="0"/>
              <a:t>March 27 – TC provides funding recommendation</a:t>
            </a:r>
          </a:p>
          <a:p>
            <a:r>
              <a:rPr lang="en-US" dirty="0"/>
              <a:t>March 28 – Adopted FY25 UPWP due to NC DOT</a:t>
            </a:r>
          </a:p>
          <a:p>
            <a:r>
              <a:rPr lang="en-US" dirty="0"/>
              <a:t>April 10 – MPO Board approves FY25 LAP </a:t>
            </a:r>
          </a:p>
        </p:txBody>
      </p:sp>
    </p:spTree>
    <p:extLst>
      <p:ext uri="{BB962C8B-B14F-4D97-AF65-F5344CB8AC3E}">
        <p14:creationId xmlns:p14="http://schemas.microsoft.com/office/powerpoint/2010/main" val="339182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6733-E4DF-8AE5-2A8F-D3B5CCA9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CA4B-A9E8-14A5-7B0E-91A19493D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1. Federal Aid Eligible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FHWA helps evaluate this during pre-submittal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>
              <a:lnSpc>
                <a:spcPct val="110000"/>
              </a:lnSpc>
              <a:spcBef>
                <a:spcPts val="1000"/>
              </a:spcBef>
              <a:buFont typeface="Courier New" pitchFamily="49" charset="0"/>
              <a:buChar char="o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Each funding source has separate eligibility requirements (</a:t>
            </a:r>
            <a:r>
              <a:rPr lang="en-US" altLang="en-US" dirty="0"/>
              <a:t>BG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/TAP/CMAQ/CRP/Other)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Bicycle and pedestrian projects that serve a transportation purpose (as opposed to a recreational-loop purpose) are eligible.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Transit projects that encourage the development, improvement and use of public mass transportation systems are eligible.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504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0A94-F6F2-ED7C-7C1B-934C5EA2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70E0-856C-57C8-6AD5-3711266E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2. Locally Administered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By applying, the applicant is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committing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to locally manage the project.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 sponsor will be responsible for all federal and state reporting requirements.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There will also be reporting on a regular basis required by DCHC MPO.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An inter-local agreement will be required between NCDOT and the project sponsor.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Local sponsors will be required to front all project costs, invoice NCDOT, and get reimbursed for the agreed upon federal percentage.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3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AF1F-E110-5F94-4733-B2F1E254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B243-33B1-72CD-0DE6-6BCB4DD0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3. MTP Compliant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 project must be </a:t>
            </a:r>
            <a:r>
              <a:rPr lang="en-US" dirty="0"/>
              <a:t>identified in the currently adopted MTP or another locally adopted plan that has been adopted by a governing body or board.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1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B083-372C-6413-19E8-A54732D8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64622-524A-8090-CC18-D39B1BF45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4. LAPP-Eligible Project Phase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(by fiscal year of obligation)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NEPA / Design (beyond 30% plans)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Land or Right-of-Way Acquisition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Construction (including environmental mitigation and utility relocation)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Transit Capital Projects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Travel Demand Management Projects, coordinated through Central Pines Regional Council(CPRC) TDM Program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Utilities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altLang="en-US" dirty="0"/>
              <a:t>Construction, Engineering, and Inspection (CEI)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6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AF1F-E110-5F94-4733-B2F1E254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B243-33B1-72CD-0DE6-6BCB4DD0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3200" b="1" dirty="0"/>
              <a:t>5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Minimum Match Committed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Applicants must provide a local match of 20% as required by the federal funding source assigned to their project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Applicants must identify the source of their local matching funds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dirty="0"/>
              <a:t>The local match should be clearly identified in the project budget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27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392E-09FC-7694-5876-A3341C48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ED32-3480-0BE2-1195-57AFEAF80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Applicants will have two Microsoft Forms to choose from depending on if they are applying for </a:t>
            </a:r>
            <a:r>
              <a:rPr lang="en-US" dirty="0">
                <a:hlinkClick r:id="rId2"/>
              </a:rPr>
              <a:t>new funding </a:t>
            </a:r>
            <a:r>
              <a:rPr lang="en-US" dirty="0"/>
              <a:t>or for funding for an </a:t>
            </a:r>
            <a:r>
              <a:rPr lang="en-US" dirty="0">
                <a:hlinkClick r:id="rId3"/>
              </a:rPr>
              <a:t>existing project</a:t>
            </a:r>
            <a:r>
              <a:rPr lang="en-US" dirty="0"/>
              <a:t>.</a:t>
            </a:r>
          </a:p>
          <a:p>
            <a:r>
              <a:rPr lang="en-US" dirty="0"/>
              <a:t>Shapefiles (in a zipped folder) and the detailed budget spreadsheets can be uploaded to the </a:t>
            </a:r>
            <a:r>
              <a:rPr lang="en-US" dirty="0">
                <a:hlinkClick r:id="rId4"/>
              </a:rPr>
              <a:t>OneDrive folder provided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346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HC MPO">
      <a:dk1>
        <a:sysClr val="windowText" lastClr="000000"/>
      </a:dk1>
      <a:lt1>
        <a:sysClr val="window" lastClr="FFFFFF"/>
      </a:lt1>
      <a:dk2>
        <a:srgbClr val="89D265"/>
      </a:dk2>
      <a:lt2>
        <a:srgbClr val="004F6E"/>
      </a:lt2>
      <a:accent1>
        <a:srgbClr val="2F809C"/>
      </a:accent1>
      <a:accent2>
        <a:srgbClr val="ED7D31"/>
      </a:accent2>
      <a:accent3>
        <a:srgbClr val="D1D1BD"/>
      </a:accent3>
      <a:accent4>
        <a:srgbClr val="ADC0C7"/>
      </a:accent4>
      <a:accent5>
        <a:srgbClr val="6B8B71"/>
      </a:accent5>
      <a:accent6>
        <a:srgbClr val="74858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950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Office Theme</vt:lpstr>
      <vt:lpstr>FY25 Locally Administered Projects Program (LAPP)</vt:lpstr>
      <vt:lpstr>The Call to Rule Them All</vt:lpstr>
      <vt:lpstr>FY25 LAP &amp; UPWP Schedule</vt:lpstr>
      <vt:lpstr>Eligibility Requirements</vt:lpstr>
      <vt:lpstr>Eligibility Requirements</vt:lpstr>
      <vt:lpstr>Eligibility Requirements</vt:lpstr>
      <vt:lpstr>Eligibility Requirements</vt:lpstr>
      <vt:lpstr>Eligibility Requirements</vt:lpstr>
      <vt:lpstr>Submitting Applications</vt:lpstr>
      <vt:lpstr>Funding Spreadsheet</vt:lpstr>
      <vt:lpstr>Project Submittals</vt:lpstr>
      <vt:lpstr>Funding Availability</vt:lpstr>
      <vt:lpstr>Equity Based Scoring</vt:lpstr>
      <vt:lpstr>Equity Based Scoring </vt:lpstr>
      <vt:lpstr>Questions?  Filmon.Fishastion@dchcmpo.org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 Ress</dc:creator>
  <cp:lastModifiedBy>Filmon Fishastion</cp:lastModifiedBy>
  <cp:revision>65</cp:revision>
  <dcterms:created xsi:type="dcterms:W3CDTF">2020-10-06T13:37:34Z</dcterms:created>
  <dcterms:modified xsi:type="dcterms:W3CDTF">2023-10-10T21:30:57Z</dcterms:modified>
</cp:coreProperties>
</file>